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76" r:id="rId4"/>
  </p:sldMasterIdLst>
  <p:notesMasterIdLst>
    <p:notesMasterId r:id="rId12"/>
  </p:notesMasterIdLst>
  <p:handoutMasterIdLst>
    <p:handoutMasterId r:id="rId13"/>
  </p:handoutMasterIdLst>
  <p:sldIdLst>
    <p:sldId id="256" r:id="rId5"/>
    <p:sldId id="257" r:id="rId6"/>
    <p:sldId id="298" r:id="rId7"/>
    <p:sldId id="304" r:id="rId8"/>
    <p:sldId id="300" r:id="rId9"/>
    <p:sldId id="301" r:id="rId10"/>
    <p:sldId id="299" r:id="rId11"/>
  </p:sldIdLst>
  <p:sldSz cx="9144000" cy="6858000" type="screen4x3"/>
  <p:notesSz cx="69977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E39"/>
    <a:srgbClr val="005426"/>
    <a:srgbClr val="0099FF"/>
    <a:srgbClr val="FF6699"/>
    <a:srgbClr val="990033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59" autoAdjust="0"/>
    <p:restoredTop sz="94660"/>
  </p:normalViewPr>
  <p:slideViewPr>
    <p:cSldViewPr>
      <p:cViewPr varScale="1">
        <p:scale>
          <a:sx n="68" d="100"/>
          <a:sy n="68" d="100"/>
        </p:scale>
        <p:origin x="136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llivan, Alison" userId="713e2cf2-d1ff-4c3e-bb92-febf3ca221b5" providerId="ADAL" clId="{92DFFD9B-D3B2-4B45-B448-E56BFD4334B2}"/>
  </pc:docChgLst>
  <pc:docChgLst>
    <pc:chgData name="Sullivan, Alison" userId="713e2cf2-d1ff-4c3e-bb92-febf3ca221b5" providerId="ADAL" clId="{F0AF219C-8CC7-4C6F-847E-B6B3D081CFC3}"/>
    <pc:docChg chg="delSld modSld">
      <pc:chgData name="Sullivan, Alison" userId="713e2cf2-d1ff-4c3e-bb92-febf3ca221b5" providerId="ADAL" clId="{F0AF219C-8CC7-4C6F-847E-B6B3D081CFC3}" dt="2021-09-07T17:26:36.097" v="580" actId="20577"/>
      <pc:docMkLst>
        <pc:docMk/>
      </pc:docMkLst>
      <pc:sldChg chg="modSp modAnim">
        <pc:chgData name="Sullivan, Alison" userId="713e2cf2-d1ff-4c3e-bb92-febf3ca221b5" providerId="ADAL" clId="{F0AF219C-8CC7-4C6F-847E-B6B3D081CFC3}" dt="2021-09-07T16:42:00.743" v="130" actId="20577"/>
        <pc:sldMkLst>
          <pc:docMk/>
          <pc:sldMk cId="0" sldId="257"/>
        </pc:sldMkLst>
        <pc:spChg chg="mod">
          <ac:chgData name="Sullivan, Alison" userId="713e2cf2-d1ff-4c3e-bb92-febf3ca221b5" providerId="ADAL" clId="{F0AF219C-8CC7-4C6F-847E-B6B3D081CFC3}" dt="2021-09-07T16:41:22.810" v="13" actId="20577"/>
          <ac:spMkLst>
            <pc:docMk/>
            <pc:sldMk cId="0" sldId="257"/>
            <ac:spMk id="2" creationId="{4A2E174A-7DAE-4529-BE5D-CEBC2244D2AA}"/>
          </ac:spMkLst>
        </pc:spChg>
        <pc:spChg chg="mod">
          <ac:chgData name="Sullivan, Alison" userId="713e2cf2-d1ff-4c3e-bb92-febf3ca221b5" providerId="ADAL" clId="{F0AF219C-8CC7-4C6F-847E-B6B3D081CFC3}" dt="2021-09-07T16:42:00.743" v="130" actId="20577"/>
          <ac:spMkLst>
            <pc:docMk/>
            <pc:sldMk cId="0" sldId="257"/>
            <ac:spMk id="4105" creationId="{18D8271A-FC3D-4467-9CDB-4D2B1A9593E0}"/>
          </ac:spMkLst>
        </pc:spChg>
      </pc:sldChg>
      <pc:sldChg chg="modSp modAnim">
        <pc:chgData name="Sullivan, Alison" userId="713e2cf2-d1ff-4c3e-bb92-febf3ca221b5" providerId="ADAL" clId="{F0AF219C-8CC7-4C6F-847E-B6B3D081CFC3}" dt="2021-09-07T17:25:36.385" v="459" actId="20577"/>
        <pc:sldMkLst>
          <pc:docMk/>
          <pc:sldMk cId="0" sldId="298"/>
        </pc:sldMkLst>
        <pc:spChg chg="mod">
          <ac:chgData name="Sullivan, Alison" userId="713e2cf2-d1ff-4c3e-bb92-febf3ca221b5" providerId="ADAL" clId="{F0AF219C-8CC7-4C6F-847E-B6B3D081CFC3}" dt="2021-09-07T16:45:08.617" v="457" actId="20577"/>
          <ac:spMkLst>
            <pc:docMk/>
            <pc:sldMk cId="0" sldId="298"/>
            <ac:spMk id="3" creationId="{A498ABC6-6E0C-4DCE-8B01-1A6BDAFCF8DC}"/>
          </ac:spMkLst>
        </pc:spChg>
        <pc:spChg chg="mod">
          <ac:chgData name="Sullivan, Alison" userId="713e2cf2-d1ff-4c3e-bb92-febf3ca221b5" providerId="ADAL" clId="{F0AF219C-8CC7-4C6F-847E-B6B3D081CFC3}" dt="2021-09-07T17:25:36.385" v="459" actId="20577"/>
          <ac:spMkLst>
            <pc:docMk/>
            <pc:sldMk cId="0" sldId="298"/>
            <ac:spMk id="6" creationId="{C6A3EAE7-F1A5-4ADE-9C29-5B00E9A6B42E}"/>
          </ac:spMkLst>
        </pc:spChg>
      </pc:sldChg>
      <pc:sldChg chg="modSp">
        <pc:chgData name="Sullivan, Alison" userId="713e2cf2-d1ff-4c3e-bb92-febf3ca221b5" providerId="ADAL" clId="{F0AF219C-8CC7-4C6F-847E-B6B3D081CFC3}" dt="2021-09-07T16:43:36.407" v="409" actId="20577"/>
        <pc:sldMkLst>
          <pc:docMk/>
          <pc:sldMk cId="388958876" sldId="300"/>
        </pc:sldMkLst>
        <pc:spChg chg="mod">
          <ac:chgData name="Sullivan, Alison" userId="713e2cf2-d1ff-4c3e-bb92-febf3ca221b5" providerId="ADAL" clId="{F0AF219C-8CC7-4C6F-847E-B6B3D081CFC3}" dt="2021-09-07T16:43:36.407" v="409" actId="20577"/>
          <ac:spMkLst>
            <pc:docMk/>
            <pc:sldMk cId="388958876" sldId="300"/>
            <ac:spMk id="6" creationId="{C6A3EAE7-F1A5-4ADE-9C29-5B00E9A6B42E}"/>
          </ac:spMkLst>
        </pc:spChg>
      </pc:sldChg>
      <pc:sldChg chg="del">
        <pc:chgData name="Sullivan, Alison" userId="713e2cf2-d1ff-4c3e-bb92-febf3ca221b5" providerId="ADAL" clId="{F0AF219C-8CC7-4C6F-847E-B6B3D081CFC3}" dt="2021-09-07T16:44:18.289" v="410" actId="2696"/>
        <pc:sldMkLst>
          <pc:docMk/>
          <pc:sldMk cId="559472465" sldId="302"/>
        </pc:sldMkLst>
      </pc:sldChg>
      <pc:sldChg chg="del">
        <pc:chgData name="Sullivan, Alison" userId="713e2cf2-d1ff-4c3e-bb92-febf3ca221b5" providerId="ADAL" clId="{F0AF219C-8CC7-4C6F-847E-B6B3D081CFC3}" dt="2021-09-07T16:44:21.117" v="411" actId="2696"/>
        <pc:sldMkLst>
          <pc:docMk/>
          <pc:sldMk cId="2573100681" sldId="303"/>
        </pc:sldMkLst>
      </pc:sldChg>
      <pc:sldChg chg="modSp">
        <pc:chgData name="Sullivan, Alison" userId="713e2cf2-d1ff-4c3e-bb92-febf3ca221b5" providerId="ADAL" clId="{F0AF219C-8CC7-4C6F-847E-B6B3D081CFC3}" dt="2021-09-07T17:26:36.097" v="580" actId="20577"/>
        <pc:sldMkLst>
          <pc:docMk/>
          <pc:sldMk cId="1753375735" sldId="304"/>
        </pc:sldMkLst>
        <pc:spChg chg="mod">
          <ac:chgData name="Sullivan, Alison" userId="713e2cf2-d1ff-4c3e-bb92-febf3ca221b5" providerId="ADAL" clId="{F0AF219C-8CC7-4C6F-847E-B6B3D081CFC3}" dt="2021-09-07T17:26:36.097" v="580" actId="20577"/>
          <ac:spMkLst>
            <pc:docMk/>
            <pc:sldMk cId="1753375735" sldId="304"/>
            <ac:spMk id="2" creationId="{AEA0D78A-64CD-41D6-8531-61971677F1C2}"/>
          </ac:spMkLst>
        </pc:spChg>
        <pc:spChg chg="mod">
          <ac:chgData name="Sullivan, Alison" userId="713e2cf2-d1ff-4c3e-bb92-febf3ca221b5" providerId="ADAL" clId="{F0AF219C-8CC7-4C6F-847E-B6B3D081CFC3}" dt="2021-09-07T17:26:19.813" v="556" actId="20577"/>
          <ac:spMkLst>
            <pc:docMk/>
            <pc:sldMk cId="1753375735" sldId="304"/>
            <ac:spMk id="3" creationId="{72B12CA6-0BAD-4E85-920C-53C1ED00C123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340A5450-D27C-4583-BC92-6D0E3115DC3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852FB021-4708-4CEE-8AA7-F4F7D949491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2" name="Rectangle 4">
            <a:extLst>
              <a:ext uri="{FF2B5EF4-FFF2-40B4-BE49-F238E27FC236}">
                <a16:creationId xmlns:a16="http://schemas.microsoft.com/office/drawing/2014/main" id="{29EDC1B9-0006-4699-9387-84708B19FA49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6975"/>
            <a:ext cx="30321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3" name="Rectangle 5">
            <a:extLst>
              <a:ext uri="{FF2B5EF4-FFF2-40B4-BE49-F238E27FC236}">
                <a16:creationId xmlns:a16="http://schemas.microsoft.com/office/drawing/2014/main" id="{6080F5C8-2F3B-48AE-90B8-2F7E4B218D8C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16975"/>
            <a:ext cx="30321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E964D30-F4C8-4343-A10D-E3E5E2CE95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D75AECB-96BF-457B-8E97-891F11107CB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7994A9-6774-4D87-A0BE-5EC6D25F32B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63988" y="0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C1EA0823-22F9-412B-8BF0-00DEA69B73DF}" type="datetimeFigureOut">
              <a:rPr lang="en-US"/>
              <a:pPr>
                <a:defRPr/>
              </a:pPr>
              <a:t>9/7/2021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C434AEBB-DF75-4AEE-956D-6CA4A74862A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1A126F3-632B-43FC-8B23-1C32B3590F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0088" y="4410075"/>
            <a:ext cx="5597525" cy="4176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DCC56A-C4D2-4C4A-96FE-D4EF782066E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C09679-4DAC-4007-8D62-126D1348DE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63988" y="8818563"/>
            <a:ext cx="3032125" cy="4635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B34971D-53F2-47E1-80D9-2BB4A56896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2F727BCB-2401-4779-9818-9151E6D1544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1C3A6185-65E9-4D79-BCF6-EA78814E629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5DA47648-B8F6-4960-BA0C-C47EA15DCB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7623664-589D-4407-AE46-8937C03FFFBD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32D9E1AB-7A3E-4022-9842-D4CE8767A80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95B19FEE-ACB3-4335-A142-F60B79D6B1E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BEA7F10C-C67B-4274-9FE6-884706CD98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002677E-07C8-41B2-817F-B751B47EC34C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line">
            <a:extLst>
              <a:ext uri="{FF2B5EF4-FFF2-40B4-BE49-F238E27FC236}">
                <a16:creationId xmlns:a16="http://schemas.microsoft.com/office/drawing/2014/main" id="{191CB16E-7E9E-402D-9B92-7380A8B8318F}"/>
              </a:ext>
            </a:extLst>
          </p:cNvPr>
          <p:cNvGrpSpPr/>
          <p:nvPr/>
        </p:nvGrpSpPr>
        <p:grpSpPr bwMode="invGray">
          <a:xfrm>
            <a:off x="1188982" y="4724400"/>
            <a:ext cx="6475638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A8FE3463-815B-42A8-BEE1-ACFBE068898F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F4EE237B-CDD8-4332-BBE5-0B07D1E05153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4BC71641-C8CC-4F0A-91E7-E825B912E352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4F3E8256-8BF6-42E5-8F79-8DD10457E3BD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CCFA843A-B207-40C7-96E4-F77F3F23E13B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0A0D7C8D-915A-4221-BC8F-B85FA6CF1BB2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52EBC8EE-8B61-4423-81AE-E474ADF28D20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1C4EBE98-2962-42D3-88C6-312738AB31A8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59D21D65-2466-40D1-9012-5BEF63098D7C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328D3967-F9C0-4644-A4AB-9A242A997493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D2D1A631-AAB0-45A2-B019-336FABDC09D6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A97351B8-1647-4FE0-A139-1A17D4FC21D9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28E90D25-DED7-473B-8293-DDAFDAF0C120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549C0CA6-1F3D-403A-92F5-6542F4E42370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CC076EBF-E563-4995-9141-B0CE99F7B215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3EE90699-1C94-4846-88CC-3CE65BD7099A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A3A9DD9D-0F08-42AD-A747-1C3BDF70AD4D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59466C7C-25F4-41BC-A743-7A5539047D9B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594DD3F4-D8ED-43E4-B37B-B0DD6F380C63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E69364D6-9E1C-44DC-BCED-C52DDAA9873B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7D87DCB9-3EA8-4948-A149-4D15F607E6E3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26" name="Freeform 26">
              <a:extLst>
                <a:ext uri="{FF2B5EF4-FFF2-40B4-BE49-F238E27FC236}">
                  <a16:creationId xmlns:a16="http://schemas.microsoft.com/office/drawing/2014/main" id="{03D54B62-E605-43D1-9A96-75856CC83ECE}"/>
                </a:ext>
              </a:extLst>
            </p:cNvPr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70C72962-74CC-4663-B5E0-3666DBB3D985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CEF5F7CB-8FED-4414-B3F9-4E17C9A4C948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BB7E9369-4DC3-4BC1-84B0-9FB706C5B34A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B7B983AA-D123-47BE-B8BF-67534FE11C2B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0FEA529D-C035-4438-BDF6-37C9B65AEFB1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A4FBD3B3-3BFC-44D6-A5A5-D3623AB0BBAA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1A63FEA4-1705-4425-99F8-0F747A33E763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C04EF5B9-C6D7-4C41-A05C-FFDA67005E82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8053A4CB-19BF-452E-9F83-39EA063CF4F8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F4A483C8-57F4-4236-8A70-CA1B135244C7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BA3D31EB-8AA4-4CFC-9A2A-FA6F5A0DA7F2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29DF41D4-A406-4B90-89D3-5B73C9611ADB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39" name="Freeform 39">
              <a:extLst>
                <a:ext uri="{FF2B5EF4-FFF2-40B4-BE49-F238E27FC236}">
                  <a16:creationId xmlns:a16="http://schemas.microsoft.com/office/drawing/2014/main" id="{D83C4810-FEF9-4B9B-AA22-84F32962836E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40" name="Freeform 40">
              <a:extLst>
                <a:ext uri="{FF2B5EF4-FFF2-40B4-BE49-F238E27FC236}">
                  <a16:creationId xmlns:a16="http://schemas.microsoft.com/office/drawing/2014/main" id="{0EBE0584-8FE5-4027-9942-22C110C86B89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41" name="Freeform 41">
              <a:extLst>
                <a:ext uri="{FF2B5EF4-FFF2-40B4-BE49-F238E27FC236}">
                  <a16:creationId xmlns:a16="http://schemas.microsoft.com/office/drawing/2014/main" id="{52731A78-9A31-495F-ABFE-4BA377E05636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42" name="Freeform 42">
              <a:extLst>
                <a:ext uri="{FF2B5EF4-FFF2-40B4-BE49-F238E27FC236}">
                  <a16:creationId xmlns:a16="http://schemas.microsoft.com/office/drawing/2014/main" id="{270FD657-F9ED-4546-BFE3-32FE3F21661D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43" name="Freeform 43">
              <a:extLst>
                <a:ext uri="{FF2B5EF4-FFF2-40B4-BE49-F238E27FC236}">
                  <a16:creationId xmlns:a16="http://schemas.microsoft.com/office/drawing/2014/main" id="{C21BFE71-19BF-4875-91EA-91417286EF01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44" name="Freeform 44">
              <a:extLst>
                <a:ext uri="{FF2B5EF4-FFF2-40B4-BE49-F238E27FC236}">
                  <a16:creationId xmlns:a16="http://schemas.microsoft.com/office/drawing/2014/main" id="{26D9CC07-5B00-4C5E-94F9-83E8C22A22A3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45" name="Freeform 45">
              <a:extLst>
                <a:ext uri="{FF2B5EF4-FFF2-40B4-BE49-F238E27FC236}">
                  <a16:creationId xmlns:a16="http://schemas.microsoft.com/office/drawing/2014/main" id="{5CDCDDE5-9B24-4ADC-B5BC-CDCAF37C60A4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46" name="Freeform 46">
              <a:extLst>
                <a:ext uri="{FF2B5EF4-FFF2-40B4-BE49-F238E27FC236}">
                  <a16:creationId xmlns:a16="http://schemas.microsoft.com/office/drawing/2014/main" id="{E9119DEF-4BA8-4827-97C8-D236EE77945F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47" name="Freeform 47">
              <a:extLst>
                <a:ext uri="{FF2B5EF4-FFF2-40B4-BE49-F238E27FC236}">
                  <a16:creationId xmlns:a16="http://schemas.microsoft.com/office/drawing/2014/main" id="{0E4A87F6-4FC7-413F-8F24-CA9227B954EE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48" name="Freeform 48">
              <a:extLst>
                <a:ext uri="{FF2B5EF4-FFF2-40B4-BE49-F238E27FC236}">
                  <a16:creationId xmlns:a16="http://schemas.microsoft.com/office/drawing/2014/main" id="{74EBCF3D-358F-4105-B886-C1241496EFE8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49" name="Freeform 49">
              <a:extLst>
                <a:ext uri="{FF2B5EF4-FFF2-40B4-BE49-F238E27FC236}">
                  <a16:creationId xmlns:a16="http://schemas.microsoft.com/office/drawing/2014/main" id="{346512CE-66C9-4E02-9109-E33F09EB417C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50" name="Freeform 50">
              <a:extLst>
                <a:ext uri="{FF2B5EF4-FFF2-40B4-BE49-F238E27FC236}">
                  <a16:creationId xmlns:a16="http://schemas.microsoft.com/office/drawing/2014/main" id="{A616CF3E-33C6-4C65-B2C7-DFE2F0F6D3B1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51" name="Freeform 51">
              <a:extLst>
                <a:ext uri="{FF2B5EF4-FFF2-40B4-BE49-F238E27FC236}">
                  <a16:creationId xmlns:a16="http://schemas.microsoft.com/office/drawing/2014/main" id="{4CDA0733-130C-4957-96E7-21FD716B34E5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52" name="Freeform 52">
              <a:extLst>
                <a:ext uri="{FF2B5EF4-FFF2-40B4-BE49-F238E27FC236}">
                  <a16:creationId xmlns:a16="http://schemas.microsoft.com/office/drawing/2014/main" id="{57ECEE83-48FE-451C-A14A-8FE842AE3469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53" name="Freeform 53">
              <a:extLst>
                <a:ext uri="{FF2B5EF4-FFF2-40B4-BE49-F238E27FC236}">
                  <a16:creationId xmlns:a16="http://schemas.microsoft.com/office/drawing/2014/main" id="{7101D1E2-FD50-4D58-967C-66B1AC938023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54" name="Freeform 54">
              <a:extLst>
                <a:ext uri="{FF2B5EF4-FFF2-40B4-BE49-F238E27FC236}">
                  <a16:creationId xmlns:a16="http://schemas.microsoft.com/office/drawing/2014/main" id="{44454517-2081-43F5-AA04-918FDA3EBC9E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55" name="Freeform 55">
              <a:extLst>
                <a:ext uri="{FF2B5EF4-FFF2-40B4-BE49-F238E27FC236}">
                  <a16:creationId xmlns:a16="http://schemas.microsoft.com/office/drawing/2014/main" id="{3BA9ACF6-1957-4F90-A949-8BD8FB3AC4DC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56" name="Freeform 56">
              <a:extLst>
                <a:ext uri="{FF2B5EF4-FFF2-40B4-BE49-F238E27FC236}">
                  <a16:creationId xmlns:a16="http://schemas.microsoft.com/office/drawing/2014/main" id="{DDAC370E-6C98-45A8-A62D-253BD75FFE9C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57" name="Freeform 57">
              <a:extLst>
                <a:ext uri="{FF2B5EF4-FFF2-40B4-BE49-F238E27FC236}">
                  <a16:creationId xmlns:a16="http://schemas.microsoft.com/office/drawing/2014/main" id="{B7F3D78E-507D-49EC-A495-6BF2906D787F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58" name="Freeform 58">
              <a:extLst>
                <a:ext uri="{FF2B5EF4-FFF2-40B4-BE49-F238E27FC236}">
                  <a16:creationId xmlns:a16="http://schemas.microsoft.com/office/drawing/2014/main" id="{522C0CBA-5593-4444-8367-85D8640956E4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59" name="Freeform 59">
              <a:extLst>
                <a:ext uri="{FF2B5EF4-FFF2-40B4-BE49-F238E27FC236}">
                  <a16:creationId xmlns:a16="http://schemas.microsoft.com/office/drawing/2014/main" id="{8358D168-7A9E-47CF-A2D0-D63C7E2B55F2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60" name="Freeform 60">
              <a:extLst>
                <a:ext uri="{FF2B5EF4-FFF2-40B4-BE49-F238E27FC236}">
                  <a16:creationId xmlns:a16="http://schemas.microsoft.com/office/drawing/2014/main" id="{0E1E876D-25AA-4F2F-9022-4C4126638B93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61" name="Freeform 61">
              <a:extLst>
                <a:ext uri="{FF2B5EF4-FFF2-40B4-BE49-F238E27FC236}">
                  <a16:creationId xmlns:a16="http://schemas.microsoft.com/office/drawing/2014/main" id="{3EBD731B-6A3F-41B9-9DB5-23C0F7A57E86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62" name="Freeform 62">
              <a:extLst>
                <a:ext uri="{FF2B5EF4-FFF2-40B4-BE49-F238E27FC236}">
                  <a16:creationId xmlns:a16="http://schemas.microsoft.com/office/drawing/2014/main" id="{084C109B-7681-4130-87AD-4A2D19E1794C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63" name="Freeform 63">
              <a:extLst>
                <a:ext uri="{FF2B5EF4-FFF2-40B4-BE49-F238E27FC236}">
                  <a16:creationId xmlns:a16="http://schemas.microsoft.com/office/drawing/2014/main" id="{CE9DABEB-ADCB-4C5B-B0EA-16812E9870C0}"/>
                </a:ext>
              </a:extLst>
            </p:cNvPr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64" name="Freeform 64">
              <a:extLst>
                <a:ext uri="{FF2B5EF4-FFF2-40B4-BE49-F238E27FC236}">
                  <a16:creationId xmlns:a16="http://schemas.microsoft.com/office/drawing/2014/main" id="{6C3E1F43-2BFD-4647-8BF3-4A5EE07E4FD0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65" name="Freeform 65">
              <a:extLst>
                <a:ext uri="{FF2B5EF4-FFF2-40B4-BE49-F238E27FC236}">
                  <a16:creationId xmlns:a16="http://schemas.microsoft.com/office/drawing/2014/main" id="{A04F213E-A5EE-4EB1-82CD-AC44B0F6BA1D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66" name="Freeform 66">
              <a:extLst>
                <a:ext uri="{FF2B5EF4-FFF2-40B4-BE49-F238E27FC236}">
                  <a16:creationId xmlns:a16="http://schemas.microsoft.com/office/drawing/2014/main" id="{E7E75951-D246-4574-B073-7BF43FA707D3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67" name="Freeform 67">
              <a:extLst>
                <a:ext uri="{FF2B5EF4-FFF2-40B4-BE49-F238E27FC236}">
                  <a16:creationId xmlns:a16="http://schemas.microsoft.com/office/drawing/2014/main" id="{8934E337-E16F-47D4-9C4E-EF5617A5838E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68" name="Freeform 68">
              <a:extLst>
                <a:ext uri="{FF2B5EF4-FFF2-40B4-BE49-F238E27FC236}">
                  <a16:creationId xmlns:a16="http://schemas.microsoft.com/office/drawing/2014/main" id="{2535E54F-1074-4055-85CC-AE743839EAD4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69" name="Freeform 69">
              <a:extLst>
                <a:ext uri="{FF2B5EF4-FFF2-40B4-BE49-F238E27FC236}">
                  <a16:creationId xmlns:a16="http://schemas.microsoft.com/office/drawing/2014/main" id="{F37A8005-999E-4804-89CE-8853B580DAA0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70" name="Freeform 70">
              <a:extLst>
                <a:ext uri="{FF2B5EF4-FFF2-40B4-BE49-F238E27FC236}">
                  <a16:creationId xmlns:a16="http://schemas.microsoft.com/office/drawing/2014/main" id="{E71B6F6E-3ABB-48F5-803B-9E376D16CDF2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71" name="Freeform 71">
              <a:extLst>
                <a:ext uri="{FF2B5EF4-FFF2-40B4-BE49-F238E27FC236}">
                  <a16:creationId xmlns:a16="http://schemas.microsoft.com/office/drawing/2014/main" id="{E8C6EA8C-5AD0-4830-89A6-48AB80395D7B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72" name="Freeform 72">
              <a:extLst>
                <a:ext uri="{FF2B5EF4-FFF2-40B4-BE49-F238E27FC236}">
                  <a16:creationId xmlns:a16="http://schemas.microsoft.com/office/drawing/2014/main" id="{6A339B2D-B191-4569-A53B-C993CFADF505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73" name="Freeform 73">
              <a:extLst>
                <a:ext uri="{FF2B5EF4-FFF2-40B4-BE49-F238E27FC236}">
                  <a16:creationId xmlns:a16="http://schemas.microsoft.com/office/drawing/2014/main" id="{559962FB-91BC-43AB-BA77-17012017C60E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74" name="Freeform 74">
              <a:extLst>
                <a:ext uri="{FF2B5EF4-FFF2-40B4-BE49-F238E27FC236}">
                  <a16:creationId xmlns:a16="http://schemas.microsoft.com/office/drawing/2014/main" id="{2872A7CF-8601-4F3B-B095-9088A9FD0477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75" name="Freeform 75">
              <a:extLst>
                <a:ext uri="{FF2B5EF4-FFF2-40B4-BE49-F238E27FC236}">
                  <a16:creationId xmlns:a16="http://schemas.microsoft.com/office/drawing/2014/main" id="{A5E07804-4D0D-47EF-875B-D3AC2C7F1AFE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76" name="Freeform 76">
              <a:extLst>
                <a:ext uri="{FF2B5EF4-FFF2-40B4-BE49-F238E27FC236}">
                  <a16:creationId xmlns:a16="http://schemas.microsoft.com/office/drawing/2014/main" id="{A713AECB-74CB-4D85-A890-13D777421E13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77" name="Freeform 77">
              <a:extLst>
                <a:ext uri="{FF2B5EF4-FFF2-40B4-BE49-F238E27FC236}">
                  <a16:creationId xmlns:a16="http://schemas.microsoft.com/office/drawing/2014/main" id="{43148929-8EBA-42F9-BD10-0E2032DBF4B2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78" name="Freeform 78">
              <a:extLst>
                <a:ext uri="{FF2B5EF4-FFF2-40B4-BE49-F238E27FC236}">
                  <a16:creationId xmlns:a16="http://schemas.microsoft.com/office/drawing/2014/main" id="{F16147E9-7AF9-4AF2-A67A-35BCFB6826C0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79" name="Freeform 79">
              <a:extLst>
                <a:ext uri="{FF2B5EF4-FFF2-40B4-BE49-F238E27FC236}">
                  <a16:creationId xmlns:a16="http://schemas.microsoft.com/office/drawing/2014/main" id="{A932C003-857A-4D74-8B1E-D09D04477149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80" name="Freeform 80">
              <a:extLst>
                <a:ext uri="{FF2B5EF4-FFF2-40B4-BE49-F238E27FC236}">
                  <a16:creationId xmlns:a16="http://schemas.microsoft.com/office/drawing/2014/main" id="{B9177877-D105-4138-9B68-4DF95D333399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81" name="Freeform 81">
              <a:extLst>
                <a:ext uri="{FF2B5EF4-FFF2-40B4-BE49-F238E27FC236}">
                  <a16:creationId xmlns:a16="http://schemas.microsoft.com/office/drawing/2014/main" id="{746F6127-A92D-4F3A-AAB6-00AFEDB6A32F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82" name="Freeform 82">
              <a:extLst>
                <a:ext uri="{FF2B5EF4-FFF2-40B4-BE49-F238E27FC236}">
                  <a16:creationId xmlns:a16="http://schemas.microsoft.com/office/drawing/2014/main" id="{FEE75267-F458-4D05-9067-C1E44B88DD4C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83" name="Freeform 83">
              <a:extLst>
                <a:ext uri="{FF2B5EF4-FFF2-40B4-BE49-F238E27FC236}">
                  <a16:creationId xmlns:a16="http://schemas.microsoft.com/office/drawing/2014/main" id="{0DB15B78-7840-48F4-ABE2-0798D89DE0F4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84" name="Freeform 84">
              <a:extLst>
                <a:ext uri="{FF2B5EF4-FFF2-40B4-BE49-F238E27FC236}">
                  <a16:creationId xmlns:a16="http://schemas.microsoft.com/office/drawing/2014/main" id="{6F39D74D-FAE8-4C4E-BA72-2C48C8925DEE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85" name="Freeform 85">
              <a:extLst>
                <a:ext uri="{FF2B5EF4-FFF2-40B4-BE49-F238E27FC236}">
                  <a16:creationId xmlns:a16="http://schemas.microsoft.com/office/drawing/2014/main" id="{184B9C6C-9EC2-4E2E-88FD-AEAD23E42D0C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86" name="Freeform 86">
              <a:extLst>
                <a:ext uri="{FF2B5EF4-FFF2-40B4-BE49-F238E27FC236}">
                  <a16:creationId xmlns:a16="http://schemas.microsoft.com/office/drawing/2014/main" id="{A852324A-A9CF-410E-94A3-0708AA510804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87" name="Freeform 87">
              <a:extLst>
                <a:ext uri="{FF2B5EF4-FFF2-40B4-BE49-F238E27FC236}">
                  <a16:creationId xmlns:a16="http://schemas.microsoft.com/office/drawing/2014/main" id="{61432105-744C-413A-BA54-A61AC0D96887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88" name="Freeform 88">
              <a:extLst>
                <a:ext uri="{FF2B5EF4-FFF2-40B4-BE49-F238E27FC236}">
                  <a16:creationId xmlns:a16="http://schemas.microsoft.com/office/drawing/2014/main" id="{79726E10-C151-4D66-AB0D-9F6DE59CEF29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89" name="Freeform 89">
              <a:extLst>
                <a:ext uri="{FF2B5EF4-FFF2-40B4-BE49-F238E27FC236}">
                  <a16:creationId xmlns:a16="http://schemas.microsoft.com/office/drawing/2014/main" id="{56AD66FE-DDA1-4093-9472-850219CB025D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90" name="Freeform 90">
              <a:extLst>
                <a:ext uri="{FF2B5EF4-FFF2-40B4-BE49-F238E27FC236}">
                  <a16:creationId xmlns:a16="http://schemas.microsoft.com/office/drawing/2014/main" id="{C8DB67BB-6B12-4BE4-8B5F-4198CBF99E7A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91" name="Freeform 91">
              <a:extLst>
                <a:ext uri="{FF2B5EF4-FFF2-40B4-BE49-F238E27FC236}">
                  <a16:creationId xmlns:a16="http://schemas.microsoft.com/office/drawing/2014/main" id="{6101F313-EEAB-4DD3-B485-F7538274F1C1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92" name="Freeform 92">
              <a:extLst>
                <a:ext uri="{FF2B5EF4-FFF2-40B4-BE49-F238E27FC236}">
                  <a16:creationId xmlns:a16="http://schemas.microsoft.com/office/drawing/2014/main" id="{A65CBF56-8B14-4117-BB25-EC999CA43C6C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93" name="Freeform 93">
              <a:extLst>
                <a:ext uri="{FF2B5EF4-FFF2-40B4-BE49-F238E27FC236}">
                  <a16:creationId xmlns:a16="http://schemas.microsoft.com/office/drawing/2014/main" id="{E990C8D8-3883-49E0-ACBB-2B18EE203850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94" name="Freeform 94">
              <a:extLst>
                <a:ext uri="{FF2B5EF4-FFF2-40B4-BE49-F238E27FC236}">
                  <a16:creationId xmlns:a16="http://schemas.microsoft.com/office/drawing/2014/main" id="{2D3D3A49-1210-434E-A07C-9543171B940B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95" name="Freeform 95">
              <a:extLst>
                <a:ext uri="{FF2B5EF4-FFF2-40B4-BE49-F238E27FC236}">
                  <a16:creationId xmlns:a16="http://schemas.microsoft.com/office/drawing/2014/main" id="{D8713F49-1D25-4151-B673-CF28F34D8A49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96" name="Freeform 96">
              <a:extLst>
                <a:ext uri="{FF2B5EF4-FFF2-40B4-BE49-F238E27FC236}">
                  <a16:creationId xmlns:a16="http://schemas.microsoft.com/office/drawing/2014/main" id="{6B590A95-C1A4-4341-BE62-3BD82A8CB002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97" name="Freeform 97">
              <a:extLst>
                <a:ext uri="{FF2B5EF4-FFF2-40B4-BE49-F238E27FC236}">
                  <a16:creationId xmlns:a16="http://schemas.microsoft.com/office/drawing/2014/main" id="{F61E62E3-4DDF-4201-ACBD-3D6E32BB5DCB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98" name="Freeform 98">
              <a:extLst>
                <a:ext uri="{FF2B5EF4-FFF2-40B4-BE49-F238E27FC236}">
                  <a16:creationId xmlns:a16="http://schemas.microsoft.com/office/drawing/2014/main" id="{B06AF1EE-1DCA-4E5C-81E5-DA76D8FE05DB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99" name="Freeform 99">
              <a:extLst>
                <a:ext uri="{FF2B5EF4-FFF2-40B4-BE49-F238E27FC236}">
                  <a16:creationId xmlns:a16="http://schemas.microsoft.com/office/drawing/2014/main" id="{699EC332-2D3B-4256-9F48-9842C6E631DE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100" name="Freeform 100">
              <a:extLst>
                <a:ext uri="{FF2B5EF4-FFF2-40B4-BE49-F238E27FC236}">
                  <a16:creationId xmlns:a16="http://schemas.microsoft.com/office/drawing/2014/main" id="{7A0539DC-E081-401B-B79F-5BBC6157CD63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101" name="Freeform 101">
              <a:extLst>
                <a:ext uri="{FF2B5EF4-FFF2-40B4-BE49-F238E27FC236}">
                  <a16:creationId xmlns:a16="http://schemas.microsoft.com/office/drawing/2014/main" id="{77B380D9-BB62-4850-BA01-2A16BFAB192D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102" name="Freeform 102">
              <a:extLst>
                <a:ext uri="{FF2B5EF4-FFF2-40B4-BE49-F238E27FC236}">
                  <a16:creationId xmlns:a16="http://schemas.microsoft.com/office/drawing/2014/main" id="{E38A84FF-7D7C-4A0D-9B7A-E8C9C727B0B9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103" name="Freeform 103">
              <a:extLst>
                <a:ext uri="{FF2B5EF4-FFF2-40B4-BE49-F238E27FC236}">
                  <a16:creationId xmlns:a16="http://schemas.microsoft.com/office/drawing/2014/main" id="{A1A5716E-CF36-4DAA-924D-7C715615FF2B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104" name="Freeform 104">
              <a:extLst>
                <a:ext uri="{FF2B5EF4-FFF2-40B4-BE49-F238E27FC236}">
                  <a16:creationId xmlns:a16="http://schemas.microsoft.com/office/drawing/2014/main" id="{5CB0C848-07CA-4AC2-BED8-11E88C19E21D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105" name="Freeform 105">
              <a:extLst>
                <a:ext uri="{FF2B5EF4-FFF2-40B4-BE49-F238E27FC236}">
                  <a16:creationId xmlns:a16="http://schemas.microsoft.com/office/drawing/2014/main" id="{75DF687B-B0D8-4F9A-A96C-740548109E38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106" name="Freeform 106">
              <a:extLst>
                <a:ext uri="{FF2B5EF4-FFF2-40B4-BE49-F238E27FC236}">
                  <a16:creationId xmlns:a16="http://schemas.microsoft.com/office/drawing/2014/main" id="{C2ED743F-5B2B-4E33-8ED1-B461853A0B19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107" name="Freeform 107">
              <a:extLst>
                <a:ext uri="{FF2B5EF4-FFF2-40B4-BE49-F238E27FC236}">
                  <a16:creationId xmlns:a16="http://schemas.microsoft.com/office/drawing/2014/main" id="{E4317C30-1549-445C-ACFA-EE6A246378A1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108" name="Freeform 108">
              <a:extLst>
                <a:ext uri="{FF2B5EF4-FFF2-40B4-BE49-F238E27FC236}">
                  <a16:creationId xmlns:a16="http://schemas.microsoft.com/office/drawing/2014/main" id="{FDBC592C-1865-47B1-8E4A-76624C36C3BD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109" name="Freeform 109">
              <a:extLst>
                <a:ext uri="{FF2B5EF4-FFF2-40B4-BE49-F238E27FC236}">
                  <a16:creationId xmlns:a16="http://schemas.microsoft.com/office/drawing/2014/main" id="{24189476-BEB9-443B-A2A1-388A80F8A983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110" name="Freeform 110">
              <a:extLst>
                <a:ext uri="{FF2B5EF4-FFF2-40B4-BE49-F238E27FC236}">
                  <a16:creationId xmlns:a16="http://schemas.microsoft.com/office/drawing/2014/main" id="{03057F9B-09F5-49CD-BABA-8D582A8A49DF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111" name="Freeform 111">
              <a:extLst>
                <a:ext uri="{FF2B5EF4-FFF2-40B4-BE49-F238E27FC236}">
                  <a16:creationId xmlns:a16="http://schemas.microsoft.com/office/drawing/2014/main" id="{A53BA8B1-02AD-4AF8-BEC2-CC0344C06B80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112" name="Freeform 112">
              <a:extLst>
                <a:ext uri="{FF2B5EF4-FFF2-40B4-BE49-F238E27FC236}">
                  <a16:creationId xmlns:a16="http://schemas.microsoft.com/office/drawing/2014/main" id="{E0A9D9FA-CAAC-4F10-A646-69B93C72FDE6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113" name="Freeform 113">
              <a:extLst>
                <a:ext uri="{FF2B5EF4-FFF2-40B4-BE49-F238E27FC236}">
                  <a16:creationId xmlns:a16="http://schemas.microsoft.com/office/drawing/2014/main" id="{3460F4D0-ECDE-4703-8743-FA58F7FF16DA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114" name="Freeform 114">
              <a:extLst>
                <a:ext uri="{FF2B5EF4-FFF2-40B4-BE49-F238E27FC236}">
                  <a16:creationId xmlns:a16="http://schemas.microsoft.com/office/drawing/2014/main" id="{2F1D403B-BACF-4E17-8591-ABB7B3BDAEB9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115" name="Freeform 115">
              <a:extLst>
                <a:ext uri="{FF2B5EF4-FFF2-40B4-BE49-F238E27FC236}">
                  <a16:creationId xmlns:a16="http://schemas.microsoft.com/office/drawing/2014/main" id="{6F555E43-7580-4997-84AE-BA8E1CFA3E7E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116" name="Freeform 116">
              <a:extLst>
                <a:ext uri="{FF2B5EF4-FFF2-40B4-BE49-F238E27FC236}">
                  <a16:creationId xmlns:a16="http://schemas.microsoft.com/office/drawing/2014/main" id="{727EEDA6-6920-4EAA-922E-5F6278BC7BDE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117" name="Freeform 117">
              <a:extLst>
                <a:ext uri="{FF2B5EF4-FFF2-40B4-BE49-F238E27FC236}">
                  <a16:creationId xmlns:a16="http://schemas.microsoft.com/office/drawing/2014/main" id="{22A8DEF7-F5B8-43BF-8256-B5D645DC2990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118" name="Freeform 118">
              <a:extLst>
                <a:ext uri="{FF2B5EF4-FFF2-40B4-BE49-F238E27FC236}">
                  <a16:creationId xmlns:a16="http://schemas.microsoft.com/office/drawing/2014/main" id="{BEA86BDC-282D-4589-ADFD-9C4C8C9A7326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119" name="Freeform 119">
              <a:extLst>
                <a:ext uri="{FF2B5EF4-FFF2-40B4-BE49-F238E27FC236}">
                  <a16:creationId xmlns:a16="http://schemas.microsoft.com/office/drawing/2014/main" id="{81057784-A89C-488B-B5BB-9EAE013655E5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120" name="Freeform 120">
              <a:extLst>
                <a:ext uri="{FF2B5EF4-FFF2-40B4-BE49-F238E27FC236}">
                  <a16:creationId xmlns:a16="http://schemas.microsoft.com/office/drawing/2014/main" id="{65C25705-A6EC-4A7A-8517-942EFDDCCD84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121" name="Freeform 121">
              <a:extLst>
                <a:ext uri="{FF2B5EF4-FFF2-40B4-BE49-F238E27FC236}">
                  <a16:creationId xmlns:a16="http://schemas.microsoft.com/office/drawing/2014/main" id="{F30B05F8-93F7-42C7-9167-2F425C32CB00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122" name="Freeform 122">
              <a:extLst>
                <a:ext uri="{FF2B5EF4-FFF2-40B4-BE49-F238E27FC236}">
                  <a16:creationId xmlns:a16="http://schemas.microsoft.com/office/drawing/2014/main" id="{56981B6E-DD59-42BF-A195-FB5C33DDAD1D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123" name="Freeform 123">
              <a:extLst>
                <a:ext uri="{FF2B5EF4-FFF2-40B4-BE49-F238E27FC236}">
                  <a16:creationId xmlns:a16="http://schemas.microsoft.com/office/drawing/2014/main" id="{C21E36FE-C409-42B1-AC27-C7A6AC49B982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124" name="Freeform 124">
              <a:extLst>
                <a:ext uri="{FF2B5EF4-FFF2-40B4-BE49-F238E27FC236}">
                  <a16:creationId xmlns:a16="http://schemas.microsoft.com/office/drawing/2014/main" id="{E067910B-E6FD-49B6-A207-74774417CB29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125" name="Freeform 125">
              <a:extLst>
                <a:ext uri="{FF2B5EF4-FFF2-40B4-BE49-F238E27FC236}">
                  <a16:creationId xmlns:a16="http://schemas.microsoft.com/office/drawing/2014/main" id="{DF19704C-952E-4598-B452-A23DA3196AD3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126" name="Freeform 126">
              <a:extLst>
                <a:ext uri="{FF2B5EF4-FFF2-40B4-BE49-F238E27FC236}">
                  <a16:creationId xmlns:a16="http://schemas.microsoft.com/office/drawing/2014/main" id="{BA5DF37A-787C-4CA2-BCFC-5B3BB2A7E078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127" name="Freeform 127">
              <a:extLst>
                <a:ext uri="{FF2B5EF4-FFF2-40B4-BE49-F238E27FC236}">
                  <a16:creationId xmlns:a16="http://schemas.microsoft.com/office/drawing/2014/main" id="{09B1CE18-6312-4597-9B53-BC5EC3713B58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2107" y="1905000"/>
            <a:ext cx="6859787" cy="2667000"/>
          </a:xfrm>
        </p:spPr>
        <p:txBody>
          <a:bodyPr>
            <a:no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2108" y="5105400"/>
            <a:ext cx="6859786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44717188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line">
            <a:extLst>
              <a:ext uri="{FF2B5EF4-FFF2-40B4-BE49-F238E27FC236}">
                <a16:creationId xmlns:a16="http://schemas.microsoft.com/office/drawing/2014/main" id="{388447D6-64D6-4E4D-B0C1-E43F214CBCAD}"/>
              </a:ext>
            </a:extLst>
          </p:cNvPr>
          <p:cNvGrpSpPr>
            <a:grpSpLocks/>
          </p:cNvGrpSpPr>
          <p:nvPr/>
        </p:nvGrpSpPr>
        <p:grpSpPr bwMode="auto">
          <a:xfrm>
            <a:off x="1141413" y="1514475"/>
            <a:ext cx="7929562" cy="63500"/>
            <a:chOff x="1522413" y="1514475"/>
            <a:chExt cx="10569575" cy="64008"/>
          </a:xfrm>
        </p:grpSpPr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D7F794E9-0E17-4F66-8700-89A1123F556E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2147483646 w 67"/>
                <a:gd name="T1" fmla="*/ 2147483646 h 6"/>
                <a:gd name="T2" fmla="*/ 2147483646 w 67"/>
                <a:gd name="T3" fmla="*/ 2147483646 h 6"/>
                <a:gd name="T4" fmla="*/ 2147483646 w 67"/>
                <a:gd name="T5" fmla="*/ 2147483646 h 6"/>
                <a:gd name="T6" fmla="*/ 2147483646 w 67"/>
                <a:gd name="T7" fmla="*/ 0 h 6"/>
                <a:gd name="T8" fmla="*/ 2147483646 w 67"/>
                <a:gd name="T9" fmla="*/ 214748364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9CC88B64-3E5E-44E6-AD66-282C1D4DEB4D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147483646 h 2"/>
                <a:gd name="T2" fmla="*/ 0 w 20"/>
                <a:gd name="T3" fmla="*/ 2147483646 h 2"/>
                <a:gd name="T4" fmla="*/ 2147483646 w 20"/>
                <a:gd name="T5" fmla="*/ 2147483646 h 2"/>
                <a:gd name="T6" fmla="*/ 0 w 20"/>
                <a:gd name="T7" fmla="*/ 2147483646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6E229D4F-43E9-4F81-A280-F8915CFFC2C2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2147483646 w 41"/>
                <a:gd name="T1" fmla="*/ 0 h 6"/>
                <a:gd name="T2" fmla="*/ 2147483646 w 41"/>
                <a:gd name="T3" fmla="*/ 0 h 6"/>
                <a:gd name="T4" fmla="*/ 0 w 41"/>
                <a:gd name="T5" fmla="*/ 2147483646 h 6"/>
                <a:gd name="T6" fmla="*/ 2147483646 w 41"/>
                <a:gd name="T7" fmla="*/ 2147483646 h 6"/>
                <a:gd name="T8" fmla="*/ 2147483646 w 41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5">
              <a:extLst>
                <a:ext uri="{FF2B5EF4-FFF2-40B4-BE49-F238E27FC236}">
                  <a16:creationId xmlns:a16="http://schemas.microsoft.com/office/drawing/2014/main" id="{94B206EE-699C-44CD-8B81-A085F52A0F1B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147483646 w 45"/>
                <a:gd name="T1" fmla="*/ 0 h 6"/>
                <a:gd name="T2" fmla="*/ 2147483646 w 45"/>
                <a:gd name="T3" fmla="*/ 0 h 6"/>
                <a:gd name="T4" fmla="*/ 2147483646 w 45"/>
                <a:gd name="T5" fmla="*/ 2147483646 h 6"/>
                <a:gd name="T6" fmla="*/ 2147483646 w 45"/>
                <a:gd name="T7" fmla="*/ 2147483646 h 6"/>
                <a:gd name="T8" fmla="*/ 2147483646 w 45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16">
              <a:extLst>
                <a:ext uri="{FF2B5EF4-FFF2-40B4-BE49-F238E27FC236}">
                  <a16:creationId xmlns:a16="http://schemas.microsoft.com/office/drawing/2014/main" id="{B7420663-12F1-443E-8360-6C463A3B6E3F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2147483646 w 44"/>
                <a:gd name="T1" fmla="*/ 0 h 3"/>
                <a:gd name="T2" fmla="*/ 2147483646 w 44"/>
                <a:gd name="T3" fmla="*/ 0 h 3"/>
                <a:gd name="T4" fmla="*/ 0 w 44"/>
                <a:gd name="T5" fmla="*/ 2147483646 h 3"/>
                <a:gd name="T6" fmla="*/ 2147483646 w 44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7">
              <a:extLst>
                <a:ext uri="{FF2B5EF4-FFF2-40B4-BE49-F238E27FC236}">
                  <a16:creationId xmlns:a16="http://schemas.microsoft.com/office/drawing/2014/main" id="{238743EA-8B17-472A-9D8B-ABA5A21AA65D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2147483646 w 82"/>
                <a:gd name="T1" fmla="*/ 2147483646 h 5"/>
                <a:gd name="T2" fmla="*/ 2147483646 w 82"/>
                <a:gd name="T3" fmla="*/ 2147483646 h 5"/>
                <a:gd name="T4" fmla="*/ 2147483646 w 82"/>
                <a:gd name="T5" fmla="*/ 0 h 5"/>
                <a:gd name="T6" fmla="*/ 0 w 82"/>
                <a:gd name="T7" fmla="*/ 2147483646 h 5"/>
                <a:gd name="T8" fmla="*/ 2147483646 w 82"/>
                <a:gd name="T9" fmla="*/ 2147483646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8">
              <a:extLst>
                <a:ext uri="{FF2B5EF4-FFF2-40B4-BE49-F238E27FC236}">
                  <a16:creationId xmlns:a16="http://schemas.microsoft.com/office/drawing/2014/main" id="{4100D292-5FBB-4074-9E95-708FD458D613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2147483646 w 42"/>
                <a:gd name="T1" fmla="*/ 2147483646 h 5"/>
                <a:gd name="T2" fmla="*/ 2147483646 w 42"/>
                <a:gd name="T3" fmla="*/ 2147483646 h 5"/>
                <a:gd name="T4" fmla="*/ 2147483646 w 42"/>
                <a:gd name="T5" fmla="*/ 0 h 5"/>
                <a:gd name="T6" fmla="*/ 0 w 42"/>
                <a:gd name="T7" fmla="*/ 2147483646 h 5"/>
                <a:gd name="T8" fmla="*/ 2147483646 w 42"/>
                <a:gd name="T9" fmla="*/ 2147483646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9">
              <a:extLst>
                <a:ext uri="{FF2B5EF4-FFF2-40B4-BE49-F238E27FC236}">
                  <a16:creationId xmlns:a16="http://schemas.microsoft.com/office/drawing/2014/main" id="{3F11F482-C43E-4119-8693-E8E0CA0294DE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2147483646 w 98"/>
                <a:gd name="T1" fmla="*/ 2147483646 h 6"/>
                <a:gd name="T2" fmla="*/ 2147483646 w 98"/>
                <a:gd name="T3" fmla="*/ 2147483646 h 6"/>
                <a:gd name="T4" fmla="*/ 2147483646 w 98"/>
                <a:gd name="T5" fmla="*/ 0 h 6"/>
                <a:gd name="T6" fmla="*/ 0 w 98"/>
                <a:gd name="T7" fmla="*/ 2147483646 h 6"/>
                <a:gd name="T8" fmla="*/ 2147483646 w 98"/>
                <a:gd name="T9" fmla="*/ 214748364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20">
              <a:extLst>
                <a:ext uri="{FF2B5EF4-FFF2-40B4-BE49-F238E27FC236}">
                  <a16:creationId xmlns:a16="http://schemas.microsoft.com/office/drawing/2014/main" id="{8823CF22-56B8-4FB5-B13B-014601B7B8B3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2147483646 h 3"/>
                <a:gd name="T2" fmla="*/ 0 w 36"/>
                <a:gd name="T3" fmla="*/ 2147483646 h 3"/>
                <a:gd name="T4" fmla="*/ 2147483646 w 36"/>
                <a:gd name="T5" fmla="*/ 0 h 3"/>
                <a:gd name="T6" fmla="*/ 0 w 36"/>
                <a:gd name="T7" fmla="*/ 2147483646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21">
              <a:extLst>
                <a:ext uri="{FF2B5EF4-FFF2-40B4-BE49-F238E27FC236}">
                  <a16:creationId xmlns:a16="http://schemas.microsoft.com/office/drawing/2014/main" id="{5A6F773D-7435-4E73-AE20-F1C5C6A8F4EB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2147483646 w 32"/>
                <a:gd name="T1" fmla="*/ 2147483646 h 5"/>
                <a:gd name="T2" fmla="*/ 2147483646 w 32"/>
                <a:gd name="T3" fmla="*/ 2147483646 h 5"/>
                <a:gd name="T4" fmla="*/ 0 w 32"/>
                <a:gd name="T5" fmla="*/ 0 h 5"/>
                <a:gd name="T6" fmla="*/ 2147483646 w 32"/>
                <a:gd name="T7" fmla="*/ 2147483646 h 5"/>
                <a:gd name="T8" fmla="*/ 2147483646 w 32"/>
                <a:gd name="T9" fmla="*/ 2147483646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22">
              <a:extLst>
                <a:ext uri="{FF2B5EF4-FFF2-40B4-BE49-F238E27FC236}">
                  <a16:creationId xmlns:a16="http://schemas.microsoft.com/office/drawing/2014/main" id="{EBF09790-9F4B-49D5-AB2C-54DDF58F4B3E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2147483646 w 36"/>
                <a:gd name="T1" fmla="*/ 2147483646 h 1"/>
                <a:gd name="T2" fmla="*/ 2147483646 w 36"/>
                <a:gd name="T3" fmla="*/ 2147483646 h 1"/>
                <a:gd name="T4" fmla="*/ 2147483646 w 36"/>
                <a:gd name="T5" fmla="*/ 2147483646 h 1"/>
                <a:gd name="T6" fmla="*/ 0 w 36"/>
                <a:gd name="T7" fmla="*/ 0 h 1"/>
                <a:gd name="T8" fmla="*/ 2147483646 w 36"/>
                <a:gd name="T9" fmla="*/ 2147483646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23">
              <a:extLst>
                <a:ext uri="{FF2B5EF4-FFF2-40B4-BE49-F238E27FC236}">
                  <a16:creationId xmlns:a16="http://schemas.microsoft.com/office/drawing/2014/main" id="{42AA7F81-1DDF-4490-B3E5-C4955F252D14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2147483646 w 5"/>
                <a:gd name="T1" fmla="*/ 2147483646 w 5"/>
                <a:gd name="T2" fmla="*/ 0 w 5"/>
                <a:gd name="T3" fmla="*/ 2147483646 w 5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24">
              <a:extLst>
                <a:ext uri="{FF2B5EF4-FFF2-40B4-BE49-F238E27FC236}">
                  <a16:creationId xmlns:a16="http://schemas.microsoft.com/office/drawing/2014/main" id="{E3C17907-97A4-4C4E-AEB3-0657B3B3061C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2147483646 w 75"/>
                <a:gd name="T1" fmla="*/ 0 h 9"/>
                <a:gd name="T2" fmla="*/ 2147483646 w 75"/>
                <a:gd name="T3" fmla="*/ 0 h 9"/>
                <a:gd name="T4" fmla="*/ 2147483646 w 75"/>
                <a:gd name="T5" fmla="*/ 2147483646 h 9"/>
                <a:gd name="T6" fmla="*/ 2147483646 w 75"/>
                <a:gd name="T7" fmla="*/ 0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25">
              <a:extLst>
                <a:ext uri="{FF2B5EF4-FFF2-40B4-BE49-F238E27FC236}">
                  <a16:creationId xmlns:a16="http://schemas.microsoft.com/office/drawing/2014/main" id="{626B53BE-5FC9-48E5-BFF1-91C2CF4569D8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2147483646 h 4"/>
                <a:gd name="T2" fmla="*/ 0 w 47"/>
                <a:gd name="T3" fmla="*/ 2147483646 h 4"/>
                <a:gd name="T4" fmla="*/ 2147483646 w 47"/>
                <a:gd name="T5" fmla="*/ 2147483646 h 4"/>
                <a:gd name="T6" fmla="*/ 2147483646 w 47"/>
                <a:gd name="T7" fmla="*/ 0 h 4"/>
                <a:gd name="T8" fmla="*/ 0 w 47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26">
              <a:extLst>
                <a:ext uri="{FF2B5EF4-FFF2-40B4-BE49-F238E27FC236}">
                  <a16:creationId xmlns:a16="http://schemas.microsoft.com/office/drawing/2014/main" id="{6FF4D9E7-C317-47B3-AB32-1CD36B788211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147483646 h 2"/>
                <a:gd name="T2" fmla="*/ 0 w 22"/>
                <a:gd name="T3" fmla="*/ 2147483646 h 2"/>
                <a:gd name="T4" fmla="*/ 2147483646 w 22"/>
                <a:gd name="T5" fmla="*/ 0 h 2"/>
                <a:gd name="T6" fmla="*/ 2147483646 w 22"/>
                <a:gd name="T7" fmla="*/ 0 h 2"/>
                <a:gd name="T8" fmla="*/ 0 w 22"/>
                <a:gd name="T9" fmla="*/ 2147483646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7">
              <a:extLst>
                <a:ext uri="{FF2B5EF4-FFF2-40B4-BE49-F238E27FC236}">
                  <a16:creationId xmlns:a16="http://schemas.microsoft.com/office/drawing/2014/main" id="{2CE00E97-1F1D-45CF-966D-BF08991E0E9A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2147483646 w 90"/>
                <a:gd name="T1" fmla="*/ 0 h 4"/>
                <a:gd name="T2" fmla="*/ 2147483646 w 90"/>
                <a:gd name="T3" fmla="*/ 0 h 4"/>
                <a:gd name="T4" fmla="*/ 0 w 90"/>
                <a:gd name="T5" fmla="*/ 2147483646 h 4"/>
                <a:gd name="T6" fmla="*/ 2147483646 w 90"/>
                <a:gd name="T7" fmla="*/ 2147483646 h 4"/>
                <a:gd name="T8" fmla="*/ 2147483646 w 90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8">
              <a:extLst>
                <a:ext uri="{FF2B5EF4-FFF2-40B4-BE49-F238E27FC236}">
                  <a16:creationId xmlns:a16="http://schemas.microsoft.com/office/drawing/2014/main" id="{D59CF6DB-25C8-4D73-94F1-88AABD5D815E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2147483646 w 5"/>
                <a:gd name="T1" fmla="*/ 0 h 1"/>
                <a:gd name="T2" fmla="*/ 2147483646 w 5"/>
                <a:gd name="T3" fmla="*/ 0 h 1"/>
                <a:gd name="T4" fmla="*/ 0 w 5"/>
                <a:gd name="T5" fmla="*/ 2147483646 h 1"/>
                <a:gd name="T6" fmla="*/ 2147483646 w 5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9">
              <a:extLst>
                <a:ext uri="{FF2B5EF4-FFF2-40B4-BE49-F238E27FC236}">
                  <a16:creationId xmlns:a16="http://schemas.microsoft.com/office/drawing/2014/main" id="{0BAA0E4C-DC6F-4329-9297-C7C50C6D19A1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2147483646 w 5"/>
                <a:gd name="T5" fmla="*/ 1 h 1"/>
                <a:gd name="T6" fmla="*/ 2147483646 w 5"/>
                <a:gd name="T7" fmla="*/ 0 h 1"/>
                <a:gd name="T8" fmla="*/ 0 w 5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30">
              <a:extLst>
                <a:ext uri="{FF2B5EF4-FFF2-40B4-BE49-F238E27FC236}">
                  <a16:creationId xmlns:a16="http://schemas.microsoft.com/office/drawing/2014/main" id="{7AEFAFF6-C709-4816-986C-05BD7AFC6BDC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2147483646 w 47"/>
                <a:gd name="T1" fmla="*/ 2147483646 h 2"/>
                <a:gd name="T2" fmla="*/ 2147483646 w 47"/>
                <a:gd name="T3" fmla="*/ 2147483646 h 2"/>
                <a:gd name="T4" fmla="*/ 2147483646 w 47"/>
                <a:gd name="T5" fmla="*/ 0 h 2"/>
                <a:gd name="T6" fmla="*/ 2147483646 w 47"/>
                <a:gd name="T7" fmla="*/ 2147483646 h 2"/>
                <a:gd name="T8" fmla="*/ 2147483646 w 47"/>
                <a:gd name="T9" fmla="*/ 2147483646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31">
              <a:extLst>
                <a:ext uri="{FF2B5EF4-FFF2-40B4-BE49-F238E27FC236}">
                  <a16:creationId xmlns:a16="http://schemas.microsoft.com/office/drawing/2014/main" id="{AF76DD9A-D641-4C5E-B85D-3E1C3DC94194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2147483646 h 3"/>
                <a:gd name="T2" fmla="*/ 0 w 33"/>
                <a:gd name="T3" fmla="*/ 2147483646 h 3"/>
                <a:gd name="T4" fmla="*/ 2147483646 w 33"/>
                <a:gd name="T5" fmla="*/ 2147483646 h 3"/>
                <a:gd name="T6" fmla="*/ 0 w 33"/>
                <a:gd name="T7" fmla="*/ 2147483646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32">
              <a:extLst>
                <a:ext uri="{FF2B5EF4-FFF2-40B4-BE49-F238E27FC236}">
                  <a16:creationId xmlns:a16="http://schemas.microsoft.com/office/drawing/2014/main" id="{EB796C3B-4420-4A0A-ACDE-3F5A2B84B22F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2147483646 w 6"/>
                <a:gd name="T1" fmla="*/ 1 h 1"/>
                <a:gd name="T2" fmla="*/ 2147483646 w 6"/>
                <a:gd name="T3" fmla="*/ 1 h 1"/>
                <a:gd name="T4" fmla="*/ 2147483646 w 6"/>
                <a:gd name="T5" fmla="*/ 1 h 1"/>
                <a:gd name="T6" fmla="*/ 2147483646 w 6"/>
                <a:gd name="T7" fmla="*/ 1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33">
              <a:extLst>
                <a:ext uri="{FF2B5EF4-FFF2-40B4-BE49-F238E27FC236}">
                  <a16:creationId xmlns:a16="http://schemas.microsoft.com/office/drawing/2014/main" id="{418D4D8A-6C6D-4C80-8903-2B38243120E7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147483646 w 31"/>
                <a:gd name="T1" fmla="*/ 0 h 3"/>
                <a:gd name="T2" fmla="*/ 2147483646 w 31"/>
                <a:gd name="T3" fmla="*/ 0 h 3"/>
                <a:gd name="T4" fmla="*/ 0 w 31"/>
                <a:gd name="T5" fmla="*/ 2147483646 h 3"/>
                <a:gd name="T6" fmla="*/ 2147483646 w 31"/>
                <a:gd name="T7" fmla="*/ 2147483646 h 3"/>
                <a:gd name="T8" fmla="*/ 2147483646 w 31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34">
              <a:extLst>
                <a:ext uri="{FF2B5EF4-FFF2-40B4-BE49-F238E27FC236}">
                  <a16:creationId xmlns:a16="http://schemas.microsoft.com/office/drawing/2014/main" id="{98A75B1D-82BB-48CB-B70C-02E1B26E8388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2147483646 w 198"/>
                <a:gd name="T1" fmla="*/ 2147483646 h 27"/>
                <a:gd name="T2" fmla="*/ 2147483646 w 198"/>
                <a:gd name="T3" fmla="*/ 2147483646 h 27"/>
                <a:gd name="T4" fmla="*/ 2147483646 w 198"/>
                <a:gd name="T5" fmla="*/ 2147483646 h 27"/>
                <a:gd name="T6" fmla="*/ 2147483646 w 198"/>
                <a:gd name="T7" fmla="*/ 0 h 27"/>
                <a:gd name="T8" fmla="*/ 2147483646 w 198"/>
                <a:gd name="T9" fmla="*/ 2147483646 h 27"/>
                <a:gd name="T10" fmla="*/ 2147483646 w 198"/>
                <a:gd name="T11" fmla="*/ 2147483646 h 27"/>
                <a:gd name="T12" fmla="*/ 2147483646 w 198"/>
                <a:gd name="T13" fmla="*/ 2147483646 h 27"/>
                <a:gd name="T14" fmla="*/ 2147483646 w 198"/>
                <a:gd name="T15" fmla="*/ 2147483646 h 27"/>
                <a:gd name="T16" fmla="*/ 2147483646 w 198"/>
                <a:gd name="T17" fmla="*/ 2147483646 h 27"/>
                <a:gd name="T18" fmla="*/ 2147483646 w 198"/>
                <a:gd name="T19" fmla="*/ 2147483646 h 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35">
              <a:extLst>
                <a:ext uri="{FF2B5EF4-FFF2-40B4-BE49-F238E27FC236}">
                  <a16:creationId xmlns:a16="http://schemas.microsoft.com/office/drawing/2014/main" id="{CA19CD31-0466-436D-8F1F-9794ECCB8D59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2147483646 w 100"/>
                <a:gd name="T1" fmla="*/ 2147483646 h 6"/>
                <a:gd name="T2" fmla="*/ 2147483646 w 100"/>
                <a:gd name="T3" fmla="*/ 2147483646 h 6"/>
                <a:gd name="T4" fmla="*/ 2147483646 w 100"/>
                <a:gd name="T5" fmla="*/ 2147483646 h 6"/>
                <a:gd name="T6" fmla="*/ 2147483646 w 100"/>
                <a:gd name="T7" fmla="*/ 0 h 6"/>
                <a:gd name="T8" fmla="*/ 0 w 100"/>
                <a:gd name="T9" fmla="*/ 2147483646 h 6"/>
                <a:gd name="T10" fmla="*/ 2147483646 w 100"/>
                <a:gd name="T11" fmla="*/ 2147483646 h 6"/>
                <a:gd name="T12" fmla="*/ 2147483646 w 100"/>
                <a:gd name="T13" fmla="*/ 2147483646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36">
              <a:extLst>
                <a:ext uri="{FF2B5EF4-FFF2-40B4-BE49-F238E27FC236}">
                  <a16:creationId xmlns:a16="http://schemas.microsoft.com/office/drawing/2014/main" id="{18E2D863-4169-489B-8CD0-193C6FA051FF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2147483646 w 142"/>
                <a:gd name="T1" fmla="*/ 2147483646 h 14"/>
                <a:gd name="T2" fmla="*/ 2147483646 w 142"/>
                <a:gd name="T3" fmla="*/ 2147483646 h 14"/>
                <a:gd name="T4" fmla="*/ 2147483646 w 142"/>
                <a:gd name="T5" fmla="*/ 2147483646 h 14"/>
                <a:gd name="T6" fmla="*/ 2147483646 w 142"/>
                <a:gd name="T7" fmla="*/ 2147483646 h 14"/>
                <a:gd name="T8" fmla="*/ 2147483646 w 142"/>
                <a:gd name="T9" fmla="*/ 2147483646 h 14"/>
                <a:gd name="T10" fmla="*/ 2147483646 w 142"/>
                <a:gd name="T11" fmla="*/ 2147483646 h 14"/>
                <a:gd name="T12" fmla="*/ 2147483646 w 142"/>
                <a:gd name="T13" fmla="*/ 0 h 14"/>
                <a:gd name="T14" fmla="*/ 2147483646 w 142"/>
                <a:gd name="T15" fmla="*/ 2147483646 h 14"/>
                <a:gd name="T16" fmla="*/ 2147483646 w 142"/>
                <a:gd name="T17" fmla="*/ 2147483646 h 14"/>
                <a:gd name="T18" fmla="*/ 2147483646 w 142"/>
                <a:gd name="T19" fmla="*/ 2147483646 h 14"/>
                <a:gd name="T20" fmla="*/ 2147483646 w 142"/>
                <a:gd name="T21" fmla="*/ 2147483646 h 14"/>
                <a:gd name="T22" fmla="*/ 2147483646 w 142"/>
                <a:gd name="T23" fmla="*/ 2147483646 h 14"/>
                <a:gd name="T24" fmla="*/ 2147483646 w 142"/>
                <a:gd name="T25" fmla="*/ 2147483646 h 14"/>
                <a:gd name="T26" fmla="*/ 2147483646 w 142"/>
                <a:gd name="T27" fmla="*/ 2147483646 h 14"/>
                <a:gd name="T28" fmla="*/ 2147483646 w 142"/>
                <a:gd name="T29" fmla="*/ 2147483646 h 14"/>
                <a:gd name="T30" fmla="*/ 2147483646 w 142"/>
                <a:gd name="T31" fmla="*/ 2147483646 h 14"/>
                <a:gd name="T32" fmla="*/ 0 w 142"/>
                <a:gd name="T33" fmla="*/ 2147483646 h 14"/>
                <a:gd name="T34" fmla="*/ 2147483646 w 142"/>
                <a:gd name="T35" fmla="*/ 2147483646 h 1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37">
              <a:extLst>
                <a:ext uri="{FF2B5EF4-FFF2-40B4-BE49-F238E27FC236}">
                  <a16:creationId xmlns:a16="http://schemas.microsoft.com/office/drawing/2014/main" id="{D048475C-D1B4-4B95-B338-2E70C18D758F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2147483646 w 11"/>
                <a:gd name="T1" fmla="*/ 2147483646 h 1"/>
                <a:gd name="T2" fmla="*/ 2147483646 w 11"/>
                <a:gd name="T3" fmla="*/ 2147483646 h 1"/>
                <a:gd name="T4" fmla="*/ 2147483646 w 11"/>
                <a:gd name="T5" fmla="*/ 0 h 1"/>
                <a:gd name="T6" fmla="*/ 2147483646 w 11"/>
                <a:gd name="T7" fmla="*/ 2147483646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8">
              <a:extLst>
                <a:ext uri="{FF2B5EF4-FFF2-40B4-BE49-F238E27FC236}">
                  <a16:creationId xmlns:a16="http://schemas.microsoft.com/office/drawing/2014/main" id="{307CB76C-D8DC-408F-9F96-E3F5A482E8CC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2147483646 w 122"/>
                <a:gd name="T1" fmla="*/ 2147483646 h 12"/>
                <a:gd name="T2" fmla="*/ 2147483646 w 122"/>
                <a:gd name="T3" fmla="*/ 2147483646 h 12"/>
                <a:gd name="T4" fmla="*/ 2147483646 w 122"/>
                <a:gd name="T5" fmla="*/ 2147483646 h 12"/>
                <a:gd name="T6" fmla="*/ 2147483646 w 122"/>
                <a:gd name="T7" fmla="*/ 2147483646 h 12"/>
                <a:gd name="T8" fmla="*/ 2147483646 w 122"/>
                <a:gd name="T9" fmla="*/ 2147483646 h 12"/>
                <a:gd name="T10" fmla="*/ 2147483646 w 122"/>
                <a:gd name="T11" fmla="*/ 2147483646 h 12"/>
                <a:gd name="T12" fmla="*/ 2147483646 w 122"/>
                <a:gd name="T13" fmla="*/ 0 h 12"/>
                <a:gd name="T14" fmla="*/ 2147483646 w 122"/>
                <a:gd name="T15" fmla="*/ 2147483646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39">
              <a:extLst>
                <a:ext uri="{FF2B5EF4-FFF2-40B4-BE49-F238E27FC236}">
                  <a16:creationId xmlns:a16="http://schemas.microsoft.com/office/drawing/2014/main" id="{2D3AAE7C-34C4-4CB8-B42E-ADD00BB755B7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2147483646 w 74"/>
                <a:gd name="T1" fmla="*/ 0 h 6"/>
                <a:gd name="T2" fmla="*/ 2147483646 w 74"/>
                <a:gd name="T3" fmla="*/ 0 h 6"/>
                <a:gd name="T4" fmla="*/ 0 w 74"/>
                <a:gd name="T5" fmla="*/ 2147483646 h 6"/>
                <a:gd name="T6" fmla="*/ 2147483646 w 74"/>
                <a:gd name="T7" fmla="*/ 2147483646 h 6"/>
                <a:gd name="T8" fmla="*/ 2147483646 w 74"/>
                <a:gd name="T9" fmla="*/ 2147483646 h 6"/>
                <a:gd name="T10" fmla="*/ 2147483646 w 74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40">
              <a:extLst>
                <a:ext uri="{FF2B5EF4-FFF2-40B4-BE49-F238E27FC236}">
                  <a16:creationId xmlns:a16="http://schemas.microsoft.com/office/drawing/2014/main" id="{0BBD94A7-9AF1-4B24-BAD7-8FC96839D30A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2147483646 w 40"/>
                <a:gd name="T1" fmla="*/ 2147483646 h 7"/>
                <a:gd name="T2" fmla="*/ 2147483646 w 40"/>
                <a:gd name="T3" fmla="*/ 2147483646 h 7"/>
                <a:gd name="T4" fmla="*/ 2147483646 w 40"/>
                <a:gd name="T5" fmla="*/ 0 h 7"/>
                <a:gd name="T6" fmla="*/ 0 w 40"/>
                <a:gd name="T7" fmla="*/ 2147483646 h 7"/>
                <a:gd name="T8" fmla="*/ 2147483646 w 40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41">
              <a:extLst>
                <a:ext uri="{FF2B5EF4-FFF2-40B4-BE49-F238E27FC236}">
                  <a16:creationId xmlns:a16="http://schemas.microsoft.com/office/drawing/2014/main" id="{772D16E0-7F9E-4A0D-A1B6-F35BB55AB898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47483646 w 24"/>
                <a:gd name="T1" fmla="*/ 2147483646 h 4"/>
                <a:gd name="T2" fmla="*/ 2147483646 w 24"/>
                <a:gd name="T3" fmla="*/ 2147483646 h 4"/>
                <a:gd name="T4" fmla="*/ 2147483646 w 24"/>
                <a:gd name="T5" fmla="*/ 0 h 4"/>
                <a:gd name="T6" fmla="*/ 0 w 24"/>
                <a:gd name="T7" fmla="*/ 2147483646 h 4"/>
                <a:gd name="T8" fmla="*/ 2147483646 w 24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42">
              <a:extLst>
                <a:ext uri="{FF2B5EF4-FFF2-40B4-BE49-F238E27FC236}">
                  <a16:creationId xmlns:a16="http://schemas.microsoft.com/office/drawing/2014/main" id="{26391227-B8EB-499C-BEC2-0911591C6A7F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47483646 w 21"/>
                <a:gd name="T1" fmla="*/ 0 h 1"/>
                <a:gd name="T2" fmla="*/ 2147483646 w 21"/>
                <a:gd name="T3" fmla="*/ 0 h 1"/>
                <a:gd name="T4" fmla="*/ 0 w 21"/>
                <a:gd name="T5" fmla="*/ 2147483646 h 1"/>
                <a:gd name="T6" fmla="*/ 2147483646 w 2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43">
              <a:extLst>
                <a:ext uri="{FF2B5EF4-FFF2-40B4-BE49-F238E27FC236}">
                  <a16:creationId xmlns:a16="http://schemas.microsoft.com/office/drawing/2014/main" id="{0152249E-E443-4E49-8B9B-9D3A7F223CB7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2147483646 w 10"/>
                <a:gd name="T1" fmla="*/ 2147483646 h 2"/>
                <a:gd name="T2" fmla="*/ 2147483646 w 10"/>
                <a:gd name="T3" fmla="*/ 2147483646 h 2"/>
                <a:gd name="T4" fmla="*/ 2147483646 w 10"/>
                <a:gd name="T5" fmla="*/ 0 h 2"/>
                <a:gd name="T6" fmla="*/ 2147483646 w 10"/>
                <a:gd name="T7" fmla="*/ 2147483646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44">
              <a:extLst>
                <a:ext uri="{FF2B5EF4-FFF2-40B4-BE49-F238E27FC236}">
                  <a16:creationId xmlns:a16="http://schemas.microsoft.com/office/drawing/2014/main" id="{7E7DC673-DCFF-4490-A28C-1B51058AE141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2147483646 w 65"/>
                <a:gd name="T1" fmla="*/ 2147483646 h 9"/>
                <a:gd name="T2" fmla="*/ 2147483646 w 65"/>
                <a:gd name="T3" fmla="*/ 2147483646 h 9"/>
                <a:gd name="T4" fmla="*/ 2147483646 w 65"/>
                <a:gd name="T5" fmla="*/ 2147483646 h 9"/>
                <a:gd name="T6" fmla="*/ 2147483646 w 65"/>
                <a:gd name="T7" fmla="*/ 2147483646 h 9"/>
                <a:gd name="T8" fmla="*/ 2147483646 w 65"/>
                <a:gd name="T9" fmla="*/ 2147483646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45">
              <a:extLst>
                <a:ext uri="{FF2B5EF4-FFF2-40B4-BE49-F238E27FC236}">
                  <a16:creationId xmlns:a16="http://schemas.microsoft.com/office/drawing/2014/main" id="{EC8F0C51-B4CF-4B9E-B605-4AB7666A6ABB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2147483646 h 4"/>
                <a:gd name="T2" fmla="*/ 0 w 29"/>
                <a:gd name="T3" fmla="*/ 2147483646 h 4"/>
                <a:gd name="T4" fmla="*/ 2147483646 w 29"/>
                <a:gd name="T5" fmla="*/ 2147483646 h 4"/>
                <a:gd name="T6" fmla="*/ 2147483646 w 29"/>
                <a:gd name="T7" fmla="*/ 0 h 4"/>
                <a:gd name="T8" fmla="*/ 0 w 29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46">
              <a:extLst>
                <a:ext uri="{FF2B5EF4-FFF2-40B4-BE49-F238E27FC236}">
                  <a16:creationId xmlns:a16="http://schemas.microsoft.com/office/drawing/2014/main" id="{CE2945B0-E11F-410E-B2F8-832CCB56A149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2147483646 w 40"/>
                <a:gd name="T1" fmla="*/ 2147483646 h 3"/>
                <a:gd name="T2" fmla="*/ 2147483646 w 40"/>
                <a:gd name="T3" fmla="*/ 2147483646 h 3"/>
                <a:gd name="T4" fmla="*/ 0 w 40"/>
                <a:gd name="T5" fmla="*/ 0 h 3"/>
                <a:gd name="T6" fmla="*/ 2147483646 w 40"/>
                <a:gd name="T7" fmla="*/ 2147483646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47">
              <a:extLst>
                <a:ext uri="{FF2B5EF4-FFF2-40B4-BE49-F238E27FC236}">
                  <a16:creationId xmlns:a16="http://schemas.microsoft.com/office/drawing/2014/main" id="{EE82CBFC-2522-4F13-A6F7-3F8850DB66D3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147483646 w 38"/>
                <a:gd name="T1" fmla="*/ 0 h 5"/>
                <a:gd name="T2" fmla="*/ 2147483646 w 38"/>
                <a:gd name="T3" fmla="*/ 0 h 5"/>
                <a:gd name="T4" fmla="*/ 0 w 38"/>
                <a:gd name="T5" fmla="*/ 2147483646 h 5"/>
                <a:gd name="T6" fmla="*/ 2147483646 w 38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48">
              <a:extLst>
                <a:ext uri="{FF2B5EF4-FFF2-40B4-BE49-F238E27FC236}">
                  <a16:creationId xmlns:a16="http://schemas.microsoft.com/office/drawing/2014/main" id="{6A08B4A2-B3E3-40AF-91FD-EE2A757E701A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2147483646 w 65"/>
                <a:gd name="T1" fmla="*/ 2147483646 h 6"/>
                <a:gd name="T2" fmla="*/ 2147483646 w 65"/>
                <a:gd name="T3" fmla="*/ 2147483646 h 6"/>
                <a:gd name="T4" fmla="*/ 0 w 65"/>
                <a:gd name="T5" fmla="*/ 0 h 6"/>
                <a:gd name="T6" fmla="*/ 2147483646 w 65"/>
                <a:gd name="T7" fmla="*/ 2147483646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49">
              <a:extLst>
                <a:ext uri="{FF2B5EF4-FFF2-40B4-BE49-F238E27FC236}">
                  <a16:creationId xmlns:a16="http://schemas.microsoft.com/office/drawing/2014/main" id="{12CC8FA2-F968-4821-A23A-85489D745B9B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2147483646 w 21"/>
                <a:gd name="T1" fmla="*/ 0 h 2"/>
                <a:gd name="T2" fmla="*/ 2147483646 w 21"/>
                <a:gd name="T3" fmla="*/ 0 h 2"/>
                <a:gd name="T4" fmla="*/ 0 w 21"/>
                <a:gd name="T5" fmla="*/ 2147483646 h 2"/>
                <a:gd name="T6" fmla="*/ 2147483646 w 21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50">
              <a:extLst>
                <a:ext uri="{FF2B5EF4-FFF2-40B4-BE49-F238E27FC236}">
                  <a16:creationId xmlns:a16="http://schemas.microsoft.com/office/drawing/2014/main" id="{E9578F4F-EB1A-4F70-A7AD-C8DB5668CBE5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2147483646 h 4"/>
                <a:gd name="T2" fmla="*/ 0 w 75"/>
                <a:gd name="T3" fmla="*/ 2147483646 h 4"/>
                <a:gd name="T4" fmla="*/ 2147483646 w 75"/>
                <a:gd name="T5" fmla="*/ 2147483646 h 4"/>
                <a:gd name="T6" fmla="*/ 2147483646 w 75"/>
                <a:gd name="T7" fmla="*/ 2147483646 h 4"/>
                <a:gd name="T8" fmla="*/ 0 w 75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51">
              <a:extLst>
                <a:ext uri="{FF2B5EF4-FFF2-40B4-BE49-F238E27FC236}">
                  <a16:creationId xmlns:a16="http://schemas.microsoft.com/office/drawing/2014/main" id="{31E760CB-3FED-4A55-8C98-363F546D7AF0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2147483646 w 8"/>
                <a:gd name="T1" fmla="*/ 2147483646 h 1"/>
                <a:gd name="T2" fmla="*/ 2147483646 w 8"/>
                <a:gd name="T3" fmla="*/ 2147483646 h 1"/>
                <a:gd name="T4" fmla="*/ 2147483646 w 8"/>
                <a:gd name="T5" fmla="*/ 0 h 1"/>
                <a:gd name="T6" fmla="*/ 2147483646 w 8"/>
                <a:gd name="T7" fmla="*/ 2147483646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52">
              <a:extLst>
                <a:ext uri="{FF2B5EF4-FFF2-40B4-BE49-F238E27FC236}">
                  <a16:creationId xmlns:a16="http://schemas.microsoft.com/office/drawing/2014/main" id="{DC7C535A-14DC-465A-BFC4-301657E6728E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2147483646 h 1"/>
                <a:gd name="T2" fmla="*/ 0 w 36"/>
                <a:gd name="T3" fmla="*/ 2147483646 h 1"/>
                <a:gd name="T4" fmla="*/ 2147483646 w 36"/>
                <a:gd name="T5" fmla="*/ 2147483646 h 1"/>
                <a:gd name="T6" fmla="*/ 0 w 36"/>
                <a:gd name="T7" fmla="*/ 2147483646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53">
              <a:extLst>
                <a:ext uri="{FF2B5EF4-FFF2-40B4-BE49-F238E27FC236}">
                  <a16:creationId xmlns:a16="http://schemas.microsoft.com/office/drawing/2014/main" id="{CB999D45-D838-4E2B-BBE6-0F5FA41D6EED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2147483646 h 1"/>
                <a:gd name="T2" fmla="*/ 0 w 20"/>
                <a:gd name="T3" fmla="*/ 2147483646 h 1"/>
                <a:gd name="T4" fmla="*/ 0 w 20"/>
                <a:gd name="T5" fmla="*/ 2147483646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54">
              <a:extLst>
                <a:ext uri="{FF2B5EF4-FFF2-40B4-BE49-F238E27FC236}">
                  <a16:creationId xmlns:a16="http://schemas.microsoft.com/office/drawing/2014/main" id="{D64B8552-9F4D-42F9-9C66-4F4AB09DD4D4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2147483646 w 8"/>
                <a:gd name="T1" fmla="*/ 0 h 3"/>
                <a:gd name="T2" fmla="*/ 2147483646 w 8"/>
                <a:gd name="T3" fmla="*/ 0 h 3"/>
                <a:gd name="T4" fmla="*/ 0 w 8"/>
                <a:gd name="T5" fmla="*/ 2147483646 h 3"/>
                <a:gd name="T6" fmla="*/ 2147483646 w 8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55">
              <a:extLst>
                <a:ext uri="{FF2B5EF4-FFF2-40B4-BE49-F238E27FC236}">
                  <a16:creationId xmlns:a16="http://schemas.microsoft.com/office/drawing/2014/main" id="{759A8748-8841-4E89-B777-BA6A745E21AE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2147483646 w 5"/>
                <a:gd name="T1" fmla="*/ 0 h 1"/>
                <a:gd name="T2" fmla="*/ 2147483646 w 5"/>
                <a:gd name="T3" fmla="*/ 0 h 1"/>
                <a:gd name="T4" fmla="*/ 0 w 5"/>
                <a:gd name="T5" fmla="*/ 0 h 1"/>
                <a:gd name="T6" fmla="*/ 2147483646 w 5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56">
              <a:extLst>
                <a:ext uri="{FF2B5EF4-FFF2-40B4-BE49-F238E27FC236}">
                  <a16:creationId xmlns:a16="http://schemas.microsoft.com/office/drawing/2014/main" id="{FC9CE56F-F021-40D3-B6FB-C4E196C437FE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147483646 w 25"/>
                <a:gd name="T1" fmla="*/ 1 h 1"/>
                <a:gd name="T2" fmla="*/ 2147483646 w 25"/>
                <a:gd name="T3" fmla="*/ 1 h 1"/>
                <a:gd name="T4" fmla="*/ 0 w 25"/>
                <a:gd name="T5" fmla="*/ 0 h 1"/>
                <a:gd name="T6" fmla="*/ 2147483646 w 25"/>
                <a:gd name="T7" fmla="*/ 1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57">
              <a:extLst>
                <a:ext uri="{FF2B5EF4-FFF2-40B4-BE49-F238E27FC236}">
                  <a16:creationId xmlns:a16="http://schemas.microsoft.com/office/drawing/2014/main" id="{405CE405-8784-4B0E-B040-875DF8B8BA5B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2147483646 h 1"/>
                <a:gd name="T2" fmla="*/ 0 w 20"/>
                <a:gd name="T3" fmla="*/ 2147483646 h 1"/>
                <a:gd name="T4" fmla="*/ 2147483646 w 20"/>
                <a:gd name="T5" fmla="*/ 2147483646 h 1"/>
                <a:gd name="T6" fmla="*/ 0 w 20"/>
                <a:gd name="T7" fmla="*/ 2147483646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58">
              <a:extLst>
                <a:ext uri="{FF2B5EF4-FFF2-40B4-BE49-F238E27FC236}">
                  <a16:creationId xmlns:a16="http://schemas.microsoft.com/office/drawing/2014/main" id="{C3285FF0-8AA6-408F-B4C6-D185FE402307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2147483646 w 31"/>
                <a:gd name="T5" fmla="*/ 2147483646 h 1"/>
                <a:gd name="T6" fmla="*/ 2147483646 w 31"/>
                <a:gd name="T7" fmla="*/ 0 h 1"/>
                <a:gd name="T8" fmla="*/ 0 w 31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59">
              <a:extLst>
                <a:ext uri="{FF2B5EF4-FFF2-40B4-BE49-F238E27FC236}">
                  <a16:creationId xmlns:a16="http://schemas.microsoft.com/office/drawing/2014/main" id="{6A81FB2F-7A7D-46C8-9479-F1A6384340BC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147483646 w 23"/>
                <a:gd name="T1" fmla="*/ 0 h 2"/>
                <a:gd name="T2" fmla="*/ 2147483646 w 23"/>
                <a:gd name="T3" fmla="*/ 0 h 2"/>
                <a:gd name="T4" fmla="*/ 2147483646 w 23"/>
                <a:gd name="T5" fmla="*/ 0 h 2"/>
                <a:gd name="T6" fmla="*/ 2147483646 w 23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60">
              <a:extLst>
                <a:ext uri="{FF2B5EF4-FFF2-40B4-BE49-F238E27FC236}">
                  <a16:creationId xmlns:a16="http://schemas.microsoft.com/office/drawing/2014/main" id="{A0E45493-EA9F-4DF8-B770-B4C995C90D55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2147483646 w 3"/>
                <a:gd name="T1" fmla="*/ 2147483646 h 1"/>
                <a:gd name="T2" fmla="*/ 2147483646 w 3"/>
                <a:gd name="T3" fmla="*/ 2147483646 h 1"/>
                <a:gd name="T4" fmla="*/ 2147483646 w 3"/>
                <a:gd name="T5" fmla="*/ 0 h 1"/>
                <a:gd name="T6" fmla="*/ 0 w 3"/>
                <a:gd name="T7" fmla="*/ 0 h 1"/>
                <a:gd name="T8" fmla="*/ 2147483646 w 3"/>
                <a:gd name="T9" fmla="*/ 2147483646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61">
              <a:extLst>
                <a:ext uri="{FF2B5EF4-FFF2-40B4-BE49-F238E27FC236}">
                  <a16:creationId xmlns:a16="http://schemas.microsoft.com/office/drawing/2014/main" id="{EAD51B4E-4887-4C56-9F9B-04DD2F81D180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2147483646 h 17"/>
                <a:gd name="T2" fmla="*/ 0 w 69"/>
                <a:gd name="T3" fmla="*/ 2147483646 h 17"/>
                <a:gd name="T4" fmla="*/ 2147483646 w 69"/>
                <a:gd name="T5" fmla="*/ 2147483646 h 17"/>
                <a:gd name="T6" fmla="*/ 2147483646 w 69"/>
                <a:gd name="T7" fmla="*/ 0 h 17"/>
                <a:gd name="T8" fmla="*/ 0 w 69"/>
                <a:gd name="T9" fmla="*/ 214748364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62">
              <a:extLst>
                <a:ext uri="{FF2B5EF4-FFF2-40B4-BE49-F238E27FC236}">
                  <a16:creationId xmlns:a16="http://schemas.microsoft.com/office/drawing/2014/main" id="{436AB079-0212-4998-8983-5D930EB2A009}"/>
                </a:ext>
              </a:extLst>
            </p:cNvPr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2147483646 w 10030"/>
                <a:gd name="T1" fmla="*/ 2147483646 h 75"/>
                <a:gd name="T2" fmla="*/ 2147483646 w 10030"/>
                <a:gd name="T3" fmla="*/ 2147483646 h 75"/>
                <a:gd name="T4" fmla="*/ 2147483646 w 10030"/>
                <a:gd name="T5" fmla="*/ 2147483646 h 75"/>
                <a:gd name="T6" fmla="*/ 2147483646 w 10030"/>
                <a:gd name="T7" fmla="*/ 2147483646 h 75"/>
                <a:gd name="T8" fmla="*/ 2147483646 w 10030"/>
                <a:gd name="T9" fmla="*/ 2147483646 h 75"/>
                <a:gd name="T10" fmla="*/ 2147483646 w 10030"/>
                <a:gd name="T11" fmla="*/ 2147483646 h 75"/>
                <a:gd name="T12" fmla="*/ 2147483646 w 10030"/>
                <a:gd name="T13" fmla="*/ 2147483646 h 75"/>
                <a:gd name="T14" fmla="*/ 2147483646 w 10030"/>
                <a:gd name="T15" fmla="*/ 2147483646 h 75"/>
                <a:gd name="T16" fmla="*/ 2147483646 w 10030"/>
                <a:gd name="T17" fmla="*/ 2147483646 h 75"/>
                <a:gd name="T18" fmla="*/ 2147483646 w 10030"/>
                <a:gd name="T19" fmla="*/ 2147483646 h 75"/>
                <a:gd name="T20" fmla="*/ 2147483646 w 10030"/>
                <a:gd name="T21" fmla="*/ 2147483646 h 75"/>
                <a:gd name="T22" fmla="*/ 2147483646 w 10030"/>
                <a:gd name="T23" fmla="*/ 2147483646 h 75"/>
                <a:gd name="T24" fmla="*/ 2147483646 w 10030"/>
                <a:gd name="T25" fmla="*/ 2147483646 h 75"/>
                <a:gd name="T26" fmla="*/ 2147483646 w 10030"/>
                <a:gd name="T27" fmla="*/ 2147483646 h 75"/>
                <a:gd name="T28" fmla="*/ 2147483646 w 10030"/>
                <a:gd name="T29" fmla="*/ 2147483646 h 75"/>
                <a:gd name="T30" fmla="*/ 2147483646 w 10030"/>
                <a:gd name="T31" fmla="*/ 2147483646 h 75"/>
                <a:gd name="T32" fmla="*/ 2147483646 w 10030"/>
                <a:gd name="T33" fmla="*/ 2147483646 h 75"/>
                <a:gd name="T34" fmla="*/ 2147483646 w 10030"/>
                <a:gd name="T35" fmla="*/ 2147483646 h 75"/>
                <a:gd name="T36" fmla="*/ 2147483646 w 10030"/>
                <a:gd name="T37" fmla="*/ 2147483646 h 75"/>
                <a:gd name="T38" fmla="*/ 2147483646 w 10030"/>
                <a:gd name="T39" fmla="*/ 2147483646 h 75"/>
                <a:gd name="T40" fmla="*/ 2147483646 w 10030"/>
                <a:gd name="T41" fmla="*/ 2147483646 h 75"/>
                <a:gd name="T42" fmla="*/ 2147483646 w 10030"/>
                <a:gd name="T43" fmla="*/ 2147483646 h 75"/>
                <a:gd name="T44" fmla="*/ 2147483646 w 10030"/>
                <a:gd name="T45" fmla="*/ 2147483646 h 75"/>
                <a:gd name="T46" fmla="*/ 2147483646 w 10030"/>
                <a:gd name="T47" fmla="*/ 2147483646 h 75"/>
                <a:gd name="T48" fmla="*/ 2147483646 w 10030"/>
                <a:gd name="T49" fmla="*/ 2147483646 h 75"/>
                <a:gd name="T50" fmla="*/ 2147483646 w 10030"/>
                <a:gd name="T51" fmla="*/ 2147483646 h 75"/>
                <a:gd name="T52" fmla="*/ 2147483646 w 10030"/>
                <a:gd name="T53" fmla="*/ 2147483646 h 75"/>
                <a:gd name="T54" fmla="*/ 2147483646 w 10030"/>
                <a:gd name="T55" fmla="*/ 2147483646 h 75"/>
                <a:gd name="T56" fmla="*/ 2147483646 w 10030"/>
                <a:gd name="T57" fmla="*/ 2147483646 h 75"/>
                <a:gd name="T58" fmla="*/ 2147483646 w 10030"/>
                <a:gd name="T59" fmla="*/ 2147483646 h 75"/>
                <a:gd name="T60" fmla="*/ 2147483646 w 10030"/>
                <a:gd name="T61" fmla="*/ 2147483646 h 75"/>
                <a:gd name="T62" fmla="*/ 2147483646 w 10030"/>
                <a:gd name="T63" fmla="*/ 2147483646 h 75"/>
                <a:gd name="T64" fmla="*/ 2147483646 w 10030"/>
                <a:gd name="T65" fmla="*/ 2147483646 h 75"/>
                <a:gd name="T66" fmla="*/ 2147483646 w 10030"/>
                <a:gd name="T67" fmla="*/ 2147483646 h 75"/>
                <a:gd name="T68" fmla="*/ 2147483646 w 10030"/>
                <a:gd name="T69" fmla="*/ 2147483646 h 75"/>
                <a:gd name="T70" fmla="*/ 2147483646 w 10030"/>
                <a:gd name="T71" fmla="*/ 2147483646 h 75"/>
                <a:gd name="T72" fmla="*/ 2147483646 w 10030"/>
                <a:gd name="T73" fmla="*/ 2147483646 h 75"/>
                <a:gd name="T74" fmla="*/ 2147483646 w 10030"/>
                <a:gd name="T75" fmla="*/ 2147483646 h 75"/>
                <a:gd name="T76" fmla="*/ 2147483646 w 10030"/>
                <a:gd name="T77" fmla="*/ 2147483646 h 75"/>
                <a:gd name="T78" fmla="*/ 2147483646 w 10030"/>
                <a:gd name="T79" fmla="*/ 2147483646 h 75"/>
                <a:gd name="T80" fmla="*/ 2147483646 w 10030"/>
                <a:gd name="T81" fmla="*/ 2147483646 h 75"/>
                <a:gd name="T82" fmla="*/ 2147483646 w 10030"/>
                <a:gd name="T83" fmla="*/ 2147483646 h 75"/>
                <a:gd name="T84" fmla="*/ 2147483646 w 10030"/>
                <a:gd name="T85" fmla="*/ 2147483646 h 75"/>
                <a:gd name="T86" fmla="*/ 2147483646 w 10030"/>
                <a:gd name="T87" fmla="*/ 2147483646 h 75"/>
                <a:gd name="T88" fmla="*/ 2147483646 w 10030"/>
                <a:gd name="T89" fmla="*/ 2147483646 h 75"/>
                <a:gd name="T90" fmla="*/ 2147483646 w 10030"/>
                <a:gd name="T91" fmla="*/ 2147483646 h 75"/>
                <a:gd name="T92" fmla="*/ 2147483646 w 10030"/>
                <a:gd name="T93" fmla="*/ 2147483646 h 75"/>
                <a:gd name="T94" fmla="*/ 2147483646 w 10030"/>
                <a:gd name="T95" fmla="*/ 2147483646 h 75"/>
                <a:gd name="T96" fmla="*/ 2147483646 w 10030"/>
                <a:gd name="T97" fmla="*/ 2147483646 h 75"/>
                <a:gd name="T98" fmla="*/ 2147483646 w 10030"/>
                <a:gd name="T99" fmla="*/ 2147483646 h 75"/>
                <a:gd name="T100" fmla="*/ 2147483646 w 10030"/>
                <a:gd name="T101" fmla="*/ 2147483646 h 75"/>
                <a:gd name="T102" fmla="*/ 2147483646 w 10030"/>
                <a:gd name="T103" fmla="*/ 2147483646 h 75"/>
                <a:gd name="T104" fmla="*/ 2147483646 w 10030"/>
                <a:gd name="T105" fmla="*/ 2147483646 h 75"/>
                <a:gd name="T106" fmla="*/ 2147483646 w 10030"/>
                <a:gd name="T107" fmla="*/ 2147483646 h 75"/>
                <a:gd name="T108" fmla="*/ 2147483646 w 10030"/>
                <a:gd name="T109" fmla="*/ 2147483646 h 75"/>
                <a:gd name="T110" fmla="*/ 2147483646 w 10030"/>
                <a:gd name="T111" fmla="*/ 2147483646 h 75"/>
                <a:gd name="T112" fmla="*/ 2147483646 w 10030"/>
                <a:gd name="T113" fmla="*/ 2147483646 h 7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63">
              <a:extLst>
                <a:ext uri="{FF2B5EF4-FFF2-40B4-BE49-F238E27FC236}">
                  <a16:creationId xmlns:a16="http://schemas.microsoft.com/office/drawing/2014/main" id="{3E643C2C-4D54-46A9-B86F-930BF3EA4B4D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2147483646 w 12"/>
                <a:gd name="T1" fmla="*/ 2147483646 h 3"/>
                <a:gd name="T2" fmla="*/ 2147483646 w 12"/>
                <a:gd name="T3" fmla="*/ 2147483646 h 3"/>
                <a:gd name="T4" fmla="*/ 2147483646 w 12"/>
                <a:gd name="T5" fmla="*/ 0 h 3"/>
                <a:gd name="T6" fmla="*/ 2147483646 w 12"/>
                <a:gd name="T7" fmla="*/ 2147483646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64">
              <a:extLst>
                <a:ext uri="{FF2B5EF4-FFF2-40B4-BE49-F238E27FC236}">
                  <a16:creationId xmlns:a16="http://schemas.microsoft.com/office/drawing/2014/main" id="{32E968D2-CDD0-472E-8E6A-EB06255E677D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2147483646 w 5"/>
                <a:gd name="T1" fmla="*/ 2147483646 h 1"/>
                <a:gd name="T2" fmla="*/ 2147483646 w 5"/>
                <a:gd name="T3" fmla="*/ 2147483646 h 1"/>
                <a:gd name="T4" fmla="*/ 2147483646 w 5"/>
                <a:gd name="T5" fmla="*/ 0 h 1"/>
                <a:gd name="T6" fmla="*/ 0 w 5"/>
                <a:gd name="T7" fmla="*/ 2147483646 h 1"/>
                <a:gd name="T8" fmla="*/ 2147483646 w 5"/>
                <a:gd name="T9" fmla="*/ 2147483646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65">
              <a:extLst>
                <a:ext uri="{FF2B5EF4-FFF2-40B4-BE49-F238E27FC236}">
                  <a16:creationId xmlns:a16="http://schemas.microsoft.com/office/drawing/2014/main" id="{AD1D556D-A491-4CFC-80A0-11CD409C8B9C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147483646 w 27"/>
                <a:gd name="T1" fmla="*/ 2147483646 h 3"/>
                <a:gd name="T2" fmla="*/ 2147483646 w 27"/>
                <a:gd name="T3" fmla="*/ 2147483646 h 3"/>
                <a:gd name="T4" fmla="*/ 2147483646 w 27"/>
                <a:gd name="T5" fmla="*/ 0 h 3"/>
                <a:gd name="T6" fmla="*/ 2147483646 w 27"/>
                <a:gd name="T7" fmla="*/ 2147483646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66">
              <a:extLst>
                <a:ext uri="{FF2B5EF4-FFF2-40B4-BE49-F238E27FC236}">
                  <a16:creationId xmlns:a16="http://schemas.microsoft.com/office/drawing/2014/main" id="{03B99EFA-0A59-4E33-9430-ED81C6B58193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2147483646 w 42"/>
                <a:gd name="T1" fmla="*/ 0 h 3"/>
                <a:gd name="T2" fmla="*/ 2147483646 w 42"/>
                <a:gd name="T3" fmla="*/ 0 h 3"/>
                <a:gd name="T4" fmla="*/ 0 w 42"/>
                <a:gd name="T5" fmla="*/ 2147483646 h 3"/>
                <a:gd name="T6" fmla="*/ 2147483646 w 42"/>
                <a:gd name="T7" fmla="*/ 2147483646 h 3"/>
                <a:gd name="T8" fmla="*/ 2147483646 w 42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67">
              <a:extLst>
                <a:ext uri="{FF2B5EF4-FFF2-40B4-BE49-F238E27FC236}">
                  <a16:creationId xmlns:a16="http://schemas.microsoft.com/office/drawing/2014/main" id="{03A040A2-8F82-4324-AF40-F4A6A09C923D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147483646 w 46"/>
                <a:gd name="T1" fmla="*/ 2147483646 h 3"/>
                <a:gd name="T2" fmla="*/ 2147483646 w 46"/>
                <a:gd name="T3" fmla="*/ 2147483646 h 3"/>
                <a:gd name="T4" fmla="*/ 2147483646 w 46"/>
                <a:gd name="T5" fmla="*/ 2147483646 h 3"/>
                <a:gd name="T6" fmla="*/ 2147483646 w 46"/>
                <a:gd name="T7" fmla="*/ 0 h 3"/>
                <a:gd name="T8" fmla="*/ 2147483646 w 46"/>
                <a:gd name="T9" fmla="*/ 2147483646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68">
              <a:extLst>
                <a:ext uri="{FF2B5EF4-FFF2-40B4-BE49-F238E27FC236}">
                  <a16:creationId xmlns:a16="http://schemas.microsoft.com/office/drawing/2014/main" id="{E29DC6C0-0520-4E2F-A59E-485F95954B89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2147483646 h 7"/>
                <a:gd name="T2" fmla="*/ 0 w 63"/>
                <a:gd name="T3" fmla="*/ 2147483646 h 7"/>
                <a:gd name="T4" fmla="*/ 2147483646 w 63"/>
                <a:gd name="T5" fmla="*/ 2147483646 h 7"/>
                <a:gd name="T6" fmla="*/ 2147483646 w 63"/>
                <a:gd name="T7" fmla="*/ 2147483646 h 7"/>
                <a:gd name="T8" fmla="*/ 0 w 63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69">
              <a:extLst>
                <a:ext uri="{FF2B5EF4-FFF2-40B4-BE49-F238E27FC236}">
                  <a16:creationId xmlns:a16="http://schemas.microsoft.com/office/drawing/2014/main" id="{AEDCC1FD-1CBE-40A3-B4FB-EF0FF7A57ECC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147483646 h 2"/>
                <a:gd name="T2" fmla="*/ 0 w 31"/>
                <a:gd name="T3" fmla="*/ 2147483646 h 2"/>
                <a:gd name="T4" fmla="*/ 2147483646 w 31"/>
                <a:gd name="T5" fmla="*/ 2147483646 h 2"/>
                <a:gd name="T6" fmla="*/ 0 w 31"/>
                <a:gd name="T7" fmla="*/ 2147483646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70">
              <a:extLst>
                <a:ext uri="{FF2B5EF4-FFF2-40B4-BE49-F238E27FC236}">
                  <a16:creationId xmlns:a16="http://schemas.microsoft.com/office/drawing/2014/main" id="{D711D14A-5AED-493F-AAA7-0D42C60557E0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2147483646 w 109"/>
                <a:gd name="T1" fmla="*/ 2147483646 h 12"/>
                <a:gd name="T2" fmla="*/ 2147483646 w 109"/>
                <a:gd name="T3" fmla="*/ 2147483646 h 12"/>
                <a:gd name="T4" fmla="*/ 2147483646 w 109"/>
                <a:gd name="T5" fmla="*/ 2147483646 h 12"/>
                <a:gd name="T6" fmla="*/ 2147483646 w 109"/>
                <a:gd name="T7" fmla="*/ 2147483646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71">
              <a:extLst>
                <a:ext uri="{FF2B5EF4-FFF2-40B4-BE49-F238E27FC236}">
                  <a16:creationId xmlns:a16="http://schemas.microsoft.com/office/drawing/2014/main" id="{FF353FF8-E9FA-4B76-B8AF-40C6DAF81B20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147483646 w 27"/>
                <a:gd name="T1" fmla="*/ 2147483646 h 5"/>
                <a:gd name="T2" fmla="*/ 2147483646 w 27"/>
                <a:gd name="T3" fmla="*/ 2147483646 h 5"/>
                <a:gd name="T4" fmla="*/ 2147483646 w 27"/>
                <a:gd name="T5" fmla="*/ 0 h 5"/>
                <a:gd name="T6" fmla="*/ 0 w 27"/>
                <a:gd name="T7" fmla="*/ 2147483646 h 5"/>
                <a:gd name="T8" fmla="*/ 2147483646 w 27"/>
                <a:gd name="T9" fmla="*/ 2147483646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72">
              <a:extLst>
                <a:ext uri="{FF2B5EF4-FFF2-40B4-BE49-F238E27FC236}">
                  <a16:creationId xmlns:a16="http://schemas.microsoft.com/office/drawing/2014/main" id="{3E053A11-2A28-4C1B-A7E9-96EB046BC8C6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2147483646 w 61"/>
                <a:gd name="T1" fmla="*/ 2147483646 h 3"/>
                <a:gd name="T2" fmla="*/ 2147483646 w 61"/>
                <a:gd name="T3" fmla="*/ 2147483646 h 3"/>
                <a:gd name="T4" fmla="*/ 2147483646 w 61"/>
                <a:gd name="T5" fmla="*/ 2147483646 h 3"/>
                <a:gd name="T6" fmla="*/ 2147483646 w 61"/>
                <a:gd name="T7" fmla="*/ 2147483646 h 3"/>
                <a:gd name="T8" fmla="*/ 2147483646 w 61"/>
                <a:gd name="T9" fmla="*/ 2147483646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73">
              <a:extLst>
                <a:ext uri="{FF2B5EF4-FFF2-40B4-BE49-F238E27FC236}">
                  <a16:creationId xmlns:a16="http://schemas.microsoft.com/office/drawing/2014/main" id="{AABC1DEC-D232-403C-AE8D-100A90BF1660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2147483646 h 1"/>
                <a:gd name="T2" fmla="*/ 0 w 38"/>
                <a:gd name="T3" fmla="*/ 2147483646 h 1"/>
                <a:gd name="T4" fmla="*/ 2147483646 w 38"/>
                <a:gd name="T5" fmla="*/ 0 h 1"/>
                <a:gd name="T6" fmla="*/ 0 w 38"/>
                <a:gd name="T7" fmla="*/ 2147483646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74">
              <a:extLst>
                <a:ext uri="{FF2B5EF4-FFF2-40B4-BE49-F238E27FC236}">
                  <a16:creationId xmlns:a16="http://schemas.microsoft.com/office/drawing/2014/main" id="{DC2AEC40-77D3-4ED3-9C75-DF2FE00CDAB8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2147483646 w 47"/>
                <a:gd name="T1" fmla="*/ 1 h 1"/>
                <a:gd name="T2" fmla="*/ 2147483646 w 47"/>
                <a:gd name="T3" fmla="*/ 1 h 1"/>
                <a:gd name="T4" fmla="*/ 2147483646 w 47"/>
                <a:gd name="T5" fmla="*/ 0 h 1"/>
                <a:gd name="T6" fmla="*/ 0 w 47"/>
                <a:gd name="T7" fmla="*/ 0 h 1"/>
                <a:gd name="T8" fmla="*/ 2147483646 w 47"/>
                <a:gd name="T9" fmla="*/ 1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75">
              <a:extLst>
                <a:ext uri="{FF2B5EF4-FFF2-40B4-BE49-F238E27FC236}">
                  <a16:creationId xmlns:a16="http://schemas.microsoft.com/office/drawing/2014/main" id="{B845125B-CE9F-45AE-A15C-20C3B477853A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2147483646 w 65"/>
                <a:gd name="T1" fmla="*/ 0 h 4"/>
                <a:gd name="T2" fmla="*/ 2147483646 w 65"/>
                <a:gd name="T3" fmla="*/ 0 h 4"/>
                <a:gd name="T4" fmla="*/ 2147483646 w 65"/>
                <a:gd name="T5" fmla="*/ 2147483646 h 4"/>
                <a:gd name="T6" fmla="*/ 2147483646 w 65"/>
                <a:gd name="T7" fmla="*/ 2147483646 h 4"/>
                <a:gd name="T8" fmla="*/ 2147483646 w 65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76">
              <a:extLst>
                <a:ext uri="{FF2B5EF4-FFF2-40B4-BE49-F238E27FC236}">
                  <a16:creationId xmlns:a16="http://schemas.microsoft.com/office/drawing/2014/main" id="{48F5D54B-E3C9-40FD-9FEC-3A434FA1DD42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147483646 w 25"/>
                <a:gd name="T1" fmla="*/ 2147483646 h 7"/>
                <a:gd name="T2" fmla="*/ 2147483646 w 25"/>
                <a:gd name="T3" fmla="*/ 2147483646 h 7"/>
                <a:gd name="T4" fmla="*/ 2147483646 w 25"/>
                <a:gd name="T5" fmla="*/ 0 h 7"/>
                <a:gd name="T6" fmla="*/ 0 w 25"/>
                <a:gd name="T7" fmla="*/ 2147483646 h 7"/>
                <a:gd name="T8" fmla="*/ 2147483646 w 25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77">
              <a:extLst>
                <a:ext uri="{FF2B5EF4-FFF2-40B4-BE49-F238E27FC236}">
                  <a16:creationId xmlns:a16="http://schemas.microsoft.com/office/drawing/2014/main" id="{D1E82EEC-638A-44C2-88C2-954CDF5CE9C1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2147483646 w 123"/>
                <a:gd name="T1" fmla="*/ 0 h 4"/>
                <a:gd name="T2" fmla="*/ 2147483646 w 123"/>
                <a:gd name="T3" fmla="*/ 0 h 4"/>
                <a:gd name="T4" fmla="*/ 2147483646 w 123"/>
                <a:gd name="T5" fmla="*/ 2147483646 h 4"/>
                <a:gd name="T6" fmla="*/ 2147483646 w 123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78">
              <a:extLst>
                <a:ext uri="{FF2B5EF4-FFF2-40B4-BE49-F238E27FC236}">
                  <a16:creationId xmlns:a16="http://schemas.microsoft.com/office/drawing/2014/main" id="{21111140-252D-452D-BC2A-AEE47C5E07A4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2147483646 h 10"/>
                <a:gd name="T2" fmla="*/ 0 w 13"/>
                <a:gd name="T3" fmla="*/ 2147483646 h 10"/>
                <a:gd name="T4" fmla="*/ 2147483646 w 13"/>
                <a:gd name="T5" fmla="*/ 2147483646 h 10"/>
                <a:gd name="T6" fmla="*/ 2147483646 w 13"/>
                <a:gd name="T7" fmla="*/ 0 h 10"/>
                <a:gd name="T8" fmla="*/ 0 w 13"/>
                <a:gd name="T9" fmla="*/ 2147483646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79">
              <a:extLst>
                <a:ext uri="{FF2B5EF4-FFF2-40B4-BE49-F238E27FC236}">
                  <a16:creationId xmlns:a16="http://schemas.microsoft.com/office/drawing/2014/main" id="{C68B88C7-F3C5-4146-B8E4-25A522311C34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2147483646 w 101"/>
                <a:gd name="T1" fmla="*/ 2147483646 h 10"/>
                <a:gd name="T2" fmla="*/ 2147483646 w 101"/>
                <a:gd name="T3" fmla="*/ 2147483646 h 10"/>
                <a:gd name="T4" fmla="*/ 2147483646 w 101"/>
                <a:gd name="T5" fmla="*/ 2147483646 h 10"/>
                <a:gd name="T6" fmla="*/ 2147483646 w 101"/>
                <a:gd name="T7" fmla="*/ 0 h 10"/>
                <a:gd name="T8" fmla="*/ 2147483646 w 101"/>
                <a:gd name="T9" fmla="*/ 2147483646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80">
              <a:extLst>
                <a:ext uri="{FF2B5EF4-FFF2-40B4-BE49-F238E27FC236}">
                  <a16:creationId xmlns:a16="http://schemas.microsoft.com/office/drawing/2014/main" id="{0A95E7B2-44D2-404F-A7E9-C9B04D6ADB93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147483646 h 2"/>
                <a:gd name="T2" fmla="*/ 0 w 19"/>
                <a:gd name="T3" fmla="*/ 2147483646 h 2"/>
                <a:gd name="T4" fmla="*/ 2147483646 w 19"/>
                <a:gd name="T5" fmla="*/ 0 h 2"/>
                <a:gd name="T6" fmla="*/ 0 w 19"/>
                <a:gd name="T7" fmla="*/ 2147483646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81">
              <a:extLst>
                <a:ext uri="{FF2B5EF4-FFF2-40B4-BE49-F238E27FC236}">
                  <a16:creationId xmlns:a16="http://schemas.microsoft.com/office/drawing/2014/main" id="{CFD4BDB9-D52C-4C30-A866-2E2339727E20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2147483646 w 39"/>
                <a:gd name="T1" fmla="*/ 2147483646 h 4"/>
                <a:gd name="T2" fmla="*/ 2147483646 w 39"/>
                <a:gd name="T3" fmla="*/ 2147483646 h 4"/>
                <a:gd name="T4" fmla="*/ 0 w 39"/>
                <a:gd name="T5" fmla="*/ 0 h 4"/>
                <a:gd name="T6" fmla="*/ 2147483646 w 39"/>
                <a:gd name="T7" fmla="*/ 2147483646 h 4"/>
                <a:gd name="T8" fmla="*/ 2147483646 w 39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82">
              <a:extLst>
                <a:ext uri="{FF2B5EF4-FFF2-40B4-BE49-F238E27FC236}">
                  <a16:creationId xmlns:a16="http://schemas.microsoft.com/office/drawing/2014/main" id="{AF0C59EF-3C0F-4B22-AB44-2A059A178EAB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2147483646 w 32"/>
                <a:gd name="T1" fmla="*/ 2147483646 h 6"/>
                <a:gd name="T2" fmla="*/ 2147483646 w 32"/>
                <a:gd name="T3" fmla="*/ 2147483646 h 6"/>
                <a:gd name="T4" fmla="*/ 2147483646 w 32"/>
                <a:gd name="T5" fmla="*/ 0 h 6"/>
                <a:gd name="T6" fmla="*/ 0 w 32"/>
                <a:gd name="T7" fmla="*/ 2147483646 h 6"/>
                <a:gd name="T8" fmla="*/ 2147483646 w 32"/>
                <a:gd name="T9" fmla="*/ 214748364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83">
              <a:extLst>
                <a:ext uri="{FF2B5EF4-FFF2-40B4-BE49-F238E27FC236}">
                  <a16:creationId xmlns:a16="http://schemas.microsoft.com/office/drawing/2014/main" id="{75317FEE-453E-4C9F-A222-14A7BEC011F6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2147483646 w 34"/>
                <a:gd name="T1" fmla="*/ 2147483646 h 4"/>
                <a:gd name="T2" fmla="*/ 2147483646 w 34"/>
                <a:gd name="T3" fmla="*/ 2147483646 h 4"/>
                <a:gd name="T4" fmla="*/ 2147483646 w 34"/>
                <a:gd name="T5" fmla="*/ 2147483646 h 4"/>
                <a:gd name="T6" fmla="*/ 0 w 34"/>
                <a:gd name="T7" fmla="*/ 0 h 4"/>
                <a:gd name="T8" fmla="*/ 2147483646 w 34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84">
              <a:extLst>
                <a:ext uri="{FF2B5EF4-FFF2-40B4-BE49-F238E27FC236}">
                  <a16:creationId xmlns:a16="http://schemas.microsoft.com/office/drawing/2014/main" id="{FC8430C4-3CB2-4707-B41A-5B1CFF3BF544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2147483646 w 17"/>
                <a:gd name="T1" fmla="*/ 2147483646 h 6"/>
                <a:gd name="T2" fmla="*/ 2147483646 w 17"/>
                <a:gd name="T3" fmla="*/ 2147483646 h 6"/>
                <a:gd name="T4" fmla="*/ 2147483646 w 17"/>
                <a:gd name="T5" fmla="*/ 2147483646 h 6"/>
                <a:gd name="T6" fmla="*/ 0 w 17"/>
                <a:gd name="T7" fmla="*/ 0 h 6"/>
                <a:gd name="T8" fmla="*/ 2147483646 w 17"/>
                <a:gd name="T9" fmla="*/ 214748364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85">
              <a:extLst>
                <a:ext uri="{FF2B5EF4-FFF2-40B4-BE49-F238E27FC236}">
                  <a16:creationId xmlns:a16="http://schemas.microsoft.com/office/drawing/2014/main" id="{9F56E0B5-8434-4978-8C25-4E7D737A1091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2147483646 w 63"/>
                <a:gd name="T1" fmla="*/ 2147483646 h 8"/>
                <a:gd name="T2" fmla="*/ 2147483646 w 63"/>
                <a:gd name="T3" fmla="*/ 2147483646 h 8"/>
                <a:gd name="T4" fmla="*/ 2147483646 w 63"/>
                <a:gd name="T5" fmla="*/ 2147483646 h 8"/>
                <a:gd name="T6" fmla="*/ 2147483646 w 63"/>
                <a:gd name="T7" fmla="*/ 2147483646 h 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467612">
              <a:defRPr/>
            </a:lvl6pPr>
            <a:lvl7pPr marL="1467612">
              <a:defRPr/>
            </a:lvl7pPr>
            <a:lvl8pPr marL="1467612">
              <a:defRPr/>
            </a:lvl8pPr>
            <a:lvl9pPr marL="1467612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9" name="Date Placeholder 3">
            <a:extLst>
              <a:ext uri="{FF2B5EF4-FFF2-40B4-BE49-F238E27FC236}">
                <a16:creationId xmlns:a16="http://schemas.microsoft.com/office/drawing/2014/main" id="{1029EB94-E6EF-42A5-96C0-E551C7E22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31222A2-C881-46A6-A684-BA8116BADC64}" type="datetimeFigureOut">
              <a:rPr lang="en-US"/>
              <a:pPr>
                <a:defRPr/>
              </a:pPr>
              <a:t>9/7/2021</a:t>
            </a:fld>
            <a:endParaRPr/>
          </a:p>
        </p:txBody>
      </p:sp>
      <p:sp>
        <p:nvSpPr>
          <p:cNvPr id="80" name="Footer Placeholder 4">
            <a:extLst>
              <a:ext uri="{FF2B5EF4-FFF2-40B4-BE49-F238E27FC236}">
                <a16:creationId xmlns:a16="http://schemas.microsoft.com/office/drawing/2014/main" id="{72C3A26F-4E18-4B7C-B326-347ADAD83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81" name="Slide Number Placeholder 5">
            <a:extLst>
              <a:ext uri="{FF2B5EF4-FFF2-40B4-BE49-F238E27FC236}">
                <a16:creationId xmlns:a16="http://schemas.microsoft.com/office/drawing/2014/main" id="{1D0EE3BD-01B4-4535-B3B7-27F93211A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B463985-D035-4F53-A6DE-39394E946F84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8078562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line">
            <a:extLst>
              <a:ext uri="{FF2B5EF4-FFF2-40B4-BE49-F238E27FC236}">
                <a16:creationId xmlns:a16="http://schemas.microsoft.com/office/drawing/2014/main" id="{252E9701-3A97-48CE-81D3-C60577680359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4339432" y="3480594"/>
            <a:ext cx="6491287" cy="47625"/>
            <a:chOff x="1522413" y="1514475"/>
            <a:chExt cx="10569575" cy="64008"/>
          </a:xfrm>
        </p:grpSpPr>
        <p:sp>
          <p:nvSpPr>
            <p:cNvPr id="5" name="Freeform 10">
              <a:extLst>
                <a:ext uri="{FF2B5EF4-FFF2-40B4-BE49-F238E27FC236}">
                  <a16:creationId xmlns:a16="http://schemas.microsoft.com/office/drawing/2014/main" id="{A1CBD095-F9DB-4B95-A292-620DD69CDF7E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2147483646 w 67"/>
                <a:gd name="T1" fmla="*/ 2147483646 h 6"/>
                <a:gd name="T2" fmla="*/ 2147483646 w 67"/>
                <a:gd name="T3" fmla="*/ 2147483646 h 6"/>
                <a:gd name="T4" fmla="*/ 2147483646 w 67"/>
                <a:gd name="T5" fmla="*/ 2147483646 h 6"/>
                <a:gd name="T6" fmla="*/ 2147483646 w 67"/>
                <a:gd name="T7" fmla="*/ 0 h 6"/>
                <a:gd name="T8" fmla="*/ 2147483646 w 67"/>
                <a:gd name="T9" fmla="*/ 214748364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11">
              <a:extLst>
                <a:ext uri="{FF2B5EF4-FFF2-40B4-BE49-F238E27FC236}">
                  <a16:creationId xmlns:a16="http://schemas.microsoft.com/office/drawing/2014/main" id="{7253069B-89C5-4E1C-8120-8F0EC149DC35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147483646 h 2"/>
                <a:gd name="T2" fmla="*/ 0 w 20"/>
                <a:gd name="T3" fmla="*/ 2147483646 h 2"/>
                <a:gd name="T4" fmla="*/ 2147483646 w 20"/>
                <a:gd name="T5" fmla="*/ 2147483646 h 2"/>
                <a:gd name="T6" fmla="*/ 0 w 20"/>
                <a:gd name="T7" fmla="*/ 2147483646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12">
              <a:extLst>
                <a:ext uri="{FF2B5EF4-FFF2-40B4-BE49-F238E27FC236}">
                  <a16:creationId xmlns:a16="http://schemas.microsoft.com/office/drawing/2014/main" id="{11893625-35B4-4DFF-8DEC-7F10845677C0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2147483646 w 41"/>
                <a:gd name="T1" fmla="*/ 0 h 6"/>
                <a:gd name="T2" fmla="*/ 2147483646 w 41"/>
                <a:gd name="T3" fmla="*/ 0 h 6"/>
                <a:gd name="T4" fmla="*/ 0 w 41"/>
                <a:gd name="T5" fmla="*/ 2147483646 h 6"/>
                <a:gd name="T6" fmla="*/ 2147483646 w 41"/>
                <a:gd name="T7" fmla="*/ 2147483646 h 6"/>
                <a:gd name="T8" fmla="*/ 2147483646 w 41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5">
              <a:extLst>
                <a:ext uri="{FF2B5EF4-FFF2-40B4-BE49-F238E27FC236}">
                  <a16:creationId xmlns:a16="http://schemas.microsoft.com/office/drawing/2014/main" id="{2A6E323D-FB9A-4B1D-8C4F-F63BBAE9F284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147483646 w 45"/>
                <a:gd name="T1" fmla="*/ 0 h 6"/>
                <a:gd name="T2" fmla="*/ 2147483646 w 45"/>
                <a:gd name="T3" fmla="*/ 0 h 6"/>
                <a:gd name="T4" fmla="*/ 2147483646 w 45"/>
                <a:gd name="T5" fmla="*/ 2147483646 h 6"/>
                <a:gd name="T6" fmla="*/ 2147483646 w 45"/>
                <a:gd name="T7" fmla="*/ 2147483646 h 6"/>
                <a:gd name="T8" fmla="*/ 2147483646 w 45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16">
              <a:extLst>
                <a:ext uri="{FF2B5EF4-FFF2-40B4-BE49-F238E27FC236}">
                  <a16:creationId xmlns:a16="http://schemas.microsoft.com/office/drawing/2014/main" id="{2B2291AC-C17A-4A15-8A08-F9909BD89D75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2147483646 w 44"/>
                <a:gd name="T1" fmla="*/ 0 h 3"/>
                <a:gd name="T2" fmla="*/ 2147483646 w 44"/>
                <a:gd name="T3" fmla="*/ 0 h 3"/>
                <a:gd name="T4" fmla="*/ 0 w 44"/>
                <a:gd name="T5" fmla="*/ 2147483646 h 3"/>
                <a:gd name="T6" fmla="*/ 2147483646 w 44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7">
              <a:extLst>
                <a:ext uri="{FF2B5EF4-FFF2-40B4-BE49-F238E27FC236}">
                  <a16:creationId xmlns:a16="http://schemas.microsoft.com/office/drawing/2014/main" id="{8D8E2886-09BC-4D8A-A6B8-9F79FE92DE42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2147483646 w 82"/>
                <a:gd name="T1" fmla="*/ 2147483646 h 5"/>
                <a:gd name="T2" fmla="*/ 2147483646 w 82"/>
                <a:gd name="T3" fmla="*/ 2147483646 h 5"/>
                <a:gd name="T4" fmla="*/ 2147483646 w 82"/>
                <a:gd name="T5" fmla="*/ 0 h 5"/>
                <a:gd name="T6" fmla="*/ 0 w 82"/>
                <a:gd name="T7" fmla="*/ 2147483646 h 5"/>
                <a:gd name="T8" fmla="*/ 2147483646 w 82"/>
                <a:gd name="T9" fmla="*/ 2147483646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8">
              <a:extLst>
                <a:ext uri="{FF2B5EF4-FFF2-40B4-BE49-F238E27FC236}">
                  <a16:creationId xmlns:a16="http://schemas.microsoft.com/office/drawing/2014/main" id="{2CE5E6FD-BF3A-4083-BC91-167122703CC7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2147483646 w 42"/>
                <a:gd name="T1" fmla="*/ 2147483646 h 5"/>
                <a:gd name="T2" fmla="*/ 2147483646 w 42"/>
                <a:gd name="T3" fmla="*/ 2147483646 h 5"/>
                <a:gd name="T4" fmla="*/ 2147483646 w 42"/>
                <a:gd name="T5" fmla="*/ 0 h 5"/>
                <a:gd name="T6" fmla="*/ 0 w 42"/>
                <a:gd name="T7" fmla="*/ 2147483646 h 5"/>
                <a:gd name="T8" fmla="*/ 2147483646 w 42"/>
                <a:gd name="T9" fmla="*/ 2147483646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9">
              <a:extLst>
                <a:ext uri="{FF2B5EF4-FFF2-40B4-BE49-F238E27FC236}">
                  <a16:creationId xmlns:a16="http://schemas.microsoft.com/office/drawing/2014/main" id="{5F8A5361-8DC7-480C-9145-E164EF234D91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2147483646 w 98"/>
                <a:gd name="T1" fmla="*/ 2147483646 h 6"/>
                <a:gd name="T2" fmla="*/ 2147483646 w 98"/>
                <a:gd name="T3" fmla="*/ 2147483646 h 6"/>
                <a:gd name="T4" fmla="*/ 2147483646 w 98"/>
                <a:gd name="T5" fmla="*/ 0 h 6"/>
                <a:gd name="T6" fmla="*/ 0 w 98"/>
                <a:gd name="T7" fmla="*/ 2147483646 h 6"/>
                <a:gd name="T8" fmla="*/ 2147483646 w 98"/>
                <a:gd name="T9" fmla="*/ 214748364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20">
              <a:extLst>
                <a:ext uri="{FF2B5EF4-FFF2-40B4-BE49-F238E27FC236}">
                  <a16:creationId xmlns:a16="http://schemas.microsoft.com/office/drawing/2014/main" id="{F9F9359A-9BB0-41BE-B540-68E4282936E7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2147483646 h 3"/>
                <a:gd name="T2" fmla="*/ 0 w 36"/>
                <a:gd name="T3" fmla="*/ 2147483646 h 3"/>
                <a:gd name="T4" fmla="*/ 2147483646 w 36"/>
                <a:gd name="T5" fmla="*/ 0 h 3"/>
                <a:gd name="T6" fmla="*/ 0 w 36"/>
                <a:gd name="T7" fmla="*/ 2147483646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21">
              <a:extLst>
                <a:ext uri="{FF2B5EF4-FFF2-40B4-BE49-F238E27FC236}">
                  <a16:creationId xmlns:a16="http://schemas.microsoft.com/office/drawing/2014/main" id="{A4CF5C97-A049-44AF-B532-A2B6739A4946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2147483646 w 32"/>
                <a:gd name="T1" fmla="*/ 2147483646 h 5"/>
                <a:gd name="T2" fmla="*/ 2147483646 w 32"/>
                <a:gd name="T3" fmla="*/ 2147483646 h 5"/>
                <a:gd name="T4" fmla="*/ 0 w 32"/>
                <a:gd name="T5" fmla="*/ 0 h 5"/>
                <a:gd name="T6" fmla="*/ 2147483646 w 32"/>
                <a:gd name="T7" fmla="*/ 2147483646 h 5"/>
                <a:gd name="T8" fmla="*/ 2147483646 w 32"/>
                <a:gd name="T9" fmla="*/ 2147483646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22">
              <a:extLst>
                <a:ext uri="{FF2B5EF4-FFF2-40B4-BE49-F238E27FC236}">
                  <a16:creationId xmlns:a16="http://schemas.microsoft.com/office/drawing/2014/main" id="{58A4EAED-790E-4774-AB3B-2FF0F5CA9112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2147483646 w 36"/>
                <a:gd name="T1" fmla="*/ 2147483646 h 1"/>
                <a:gd name="T2" fmla="*/ 2147483646 w 36"/>
                <a:gd name="T3" fmla="*/ 2147483646 h 1"/>
                <a:gd name="T4" fmla="*/ 2147483646 w 36"/>
                <a:gd name="T5" fmla="*/ 2147483646 h 1"/>
                <a:gd name="T6" fmla="*/ 0 w 36"/>
                <a:gd name="T7" fmla="*/ 0 h 1"/>
                <a:gd name="T8" fmla="*/ 2147483646 w 36"/>
                <a:gd name="T9" fmla="*/ 2147483646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23">
              <a:extLst>
                <a:ext uri="{FF2B5EF4-FFF2-40B4-BE49-F238E27FC236}">
                  <a16:creationId xmlns:a16="http://schemas.microsoft.com/office/drawing/2014/main" id="{99C3480A-3586-465C-9EF2-CC8C6B871FCC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2147483646 w 5"/>
                <a:gd name="T1" fmla="*/ 2147483646 w 5"/>
                <a:gd name="T2" fmla="*/ 0 w 5"/>
                <a:gd name="T3" fmla="*/ 2147483646 w 5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24">
              <a:extLst>
                <a:ext uri="{FF2B5EF4-FFF2-40B4-BE49-F238E27FC236}">
                  <a16:creationId xmlns:a16="http://schemas.microsoft.com/office/drawing/2014/main" id="{C843E02E-A591-4BE0-B9A4-B0D81AC63D2E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2147483646 w 75"/>
                <a:gd name="T1" fmla="*/ 0 h 9"/>
                <a:gd name="T2" fmla="*/ 2147483646 w 75"/>
                <a:gd name="T3" fmla="*/ 0 h 9"/>
                <a:gd name="T4" fmla="*/ 2147483646 w 75"/>
                <a:gd name="T5" fmla="*/ 2147483646 h 9"/>
                <a:gd name="T6" fmla="*/ 2147483646 w 75"/>
                <a:gd name="T7" fmla="*/ 0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25">
              <a:extLst>
                <a:ext uri="{FF2B5EF4-FFF2-40B4-BE49-F238E27FC236}">
                  <a16:creationId xmlns:a16="http://schemas.microsoft.com/office/drawing/2014/main" id="{D106B8EC-B4C0-40AB-A270-6F9570B7FDAF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2147483646 h 4"/>
                <a:gd name="T2" fmla="*/ 0 w 47"/>
                <a:gd name="T3" fmla="*/ 2147483646 h 4"/>
                <a:gd name="T4" fmla="*/ 2147483646 w 47"/>
                <a:gd name="T5" fmla="*/ 2147483646 h 4"/>
                <a:gd name="T6" fmla="*/ 2147483646 w 47"/>
                <a:gd name="T7" fmla="*/ 0 h 4"/>
                <a:gd name="T8" fmla="*/ 0 w 47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26">
              <a:extLst>
                <a:ext uri="{FF2B5EF4-FFF2-40B4-BE49-F238E27FC236}">
                  <a16:creationId xmlns:a16="http://schemas.microsoft.com/office/drawing/2014/main" id="{08424A65-EA6F-4229-9EE7-4BCD780ED0A9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147483646 h 2"/>
                <a:gd name="T2" fmla="*/ 0 w 22"/>
                <a:gd name="T3" fmla="*/ 2147483646 h 2"/>
                <a:gd name="T4" fmla="*/ 2147483646 w 22"/>
                <a:gd name="T5" fmla="*/ 0 h 2"/>
                <a:gd name="T6" fmla="*/ 2147483646 w 22"/>
                <a:gd name="T7" fmla="*/ 0 h 2"/>
                <a:gd name="T8" fmla="*/ 0 w 22"/>
                <a:gd name="T9" fmla="*/ 2147483646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7">
              <a:extLst>
                <a:ext uri="{FF2B5EF4-FFF2-40B4-BE49-F238E27FC236}">
                  <a16:creationId xmlns:a16="http://schemas.microsoft.com/office/drawing/2014/main" id="{9752770F-2E92-4B81-9C1B-180A6EDB8146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2147483646 w 90"/>
                <a:gd name="T1" fmla="*/ 0 h 4"/>
                <a:gd name="T2" fmla="*/ 2147483646 w 90"/>
                <a:gd name="T3" fmla="*/ 0 h 4"/>
                <a:gd name="T4" fmla="*/ 0 w 90"/>
                <a:gd name="T5" fmla="*/ 2147483646 h 4"/>
                <a:gd name="T6" fmla="*/ 2147483646 w 90"/>
                <a:gd name="T7" fmla="*/ 2147483646 h 4"/>
                <a:gd name="T8" fmla="*/ 2147483646 w 90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8">
              <a:extLst>
                <a:ext uri="{FF2B5EF4-FFF2-40B4-BE49-F238E27FC236}">
                  <a16:creationId xmlns:a16="http://schemas.microsoft.com/office/drawing/2014/main" id="{CD6C51E1-1347-45D3-9D95-1B7B264E72BA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2147483646 w 5"/>
                <a:gd name="T1" fmla="*/ 0 h 1"/>
                <a:gd name="T2" fmla="*/ 2147483646 w 5"/>
                <a:gd name="T3" fmla="*/ 0 h 1"/>
                <a:gd name="T4" fmla="*/ 0 w 5"/>
                <a:gd name="T5" fmla="*/ 2147483646 h 1"/>
                <a:gd name="T6" fmla="*/ 2147483646 w 5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9">
              <a:extLst>
                <a:ext uri="{FF2B5EF4-FFF2-40B4-BE49-F238E27FC236}">
                  <a16:creationId xmlns:a16="http://schemas.microsoft.com/office/drawing/2014/main" id="{C28D1EA7-737D-4BE6-96F9-0872AA53F06A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2147483646 w 5"/>
                <a:gd name="T5" fmla="*/ 1 h 1"/>
                <a:gd name="T6" fmla="*/ 2147483646 w 5"/>
                <a:gd name="T7" fmla="*/ 0 h 1"/>
                <a:gd name="T8" fmla="*/ 0 w 5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30">
              <a:extLst>
                <a:ext uri="{FF2B5EF4-FFF2-40B4-BE49-F238E27FC236}">
                  <a16:creationId xmlns:a16="http://schemas.microsoft.com/office/drawing/2014/main" id="{6635C818-3D7F-41EF-933B-78687DDA17D3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2147483646 w 47"/>
                <a:gd name="T1" fmla="*/ 2147483646 h 2"/>
                <a:gd name="T2" fmla="*/ 2147483646 w 47"/>
                <a:gd name="T3" fmla="*/ 2147483646 h 2"/>
                <a:gd name="T4" fmla="*/ 2147483646 w 47"/>
                <a:gd name="T5" fmla="*/ 0 h 2"/>
                <a:gd name="T6" fmla="*/ 2147483646 w 47"/>
                <a:gd name="T7" fmla="*/ 2147483646 h 2"/>
                <a:gd name="T8" fmla="*/ 2147483646 w 47"/>
                <a:gd name="T9" fmla="*/ 2147483646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31">
              <a:extLst>
                <a:ext uri="{FF2B5EF4-FFF2-40B4-BE49-F238E27FC236}">
                  <a16:creationId xmlns:a16="http://schemas.microsoft.com/office/drawing/2014/main" id="{0A21E924-3464-4065-90F0-CB00FA2014CD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2147483646 h 3"/>
                <a:gd name="T2" fmla="*/ 0 w 33"/>
                <a:gd name="T3" fmla="*/ 2147483646 h 3"/>
                <a:gd name="T4" fmla="*/ 2147483646 w 33"/>
                <a:gd name="T5" fmla="*/ 2147483646 h 3"/>
                <a:gd name="T6" fmla="*/ 0 w 33"/>
                <a:gd name="T7" fmla="*/ 2147483646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32">
              <a:extLst>
                <a:ext uri="{FF2B5EF4-FFF2-40B4-BE49-F238E27FC236}">
                  <a16:creationId xmlns:a16="http://schemas.microsoft.com/office/drawing/2014/main" id="{EFDDA0AA-62C4-4222-8D76-D28C90E469F7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2147483646 w 6"/>
                <a:gd name="T1" fmla="*/ 1 h 1"/>
                <a:gd name="T2" fmla="*/ 2147483646 w 6"/>
                <a:gd name="T3" fmla="*/ 1 h 1"/>
                <a:gd name="T4" fmla="*/ 2147483646 w 6"/>
                <a:gd name="T5" fmla="*/ 1 h 1"/>
                <a:gd name="T6" fmla="*/ 2147483646 w 6"/>
                <a:gd name="T7" fmla="*/ 1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33">
              <a:extLst>
                <a:ext uri="{FF2B5EF4-FFF2-40B4-BE49-F238E27FC236}">
                  <a16:creationId xmlns:a16="http://schemas.microsoft.com/office/drawing/2014/main" id="{C2A74BC8-F0DA-4963-A60F-CEC67A236951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147483646 w 31"/>
                <a:gd name="T1" fmla="*/ 0 h 3"/>
                <a:gd name="T2" fmla="*/ 2147483646 w 31"/>
                <a:gd name="T3" fmla="*/ 0 h 3"/>
                <a:gd name="T4" fmla="*/ 0 w 31"/>
                <a:gd name="T5" fmla="*/ 2147483646 h 3"/>
                <a:gd name="T6" fmla="*/ 2147483646 w 31"/>
                <a:gd name="T7" fmla="*/ 2147483646 h 3"/>
                <a:gd name="T8" fmla="*/ 2147483646 w 31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34">
              <a:extLst>
                <a:ext uri="{FF2B5EF4-FFF2-40B4-BE49-F238E27FC236}">
                  <a16:creationId xmlns:a16="http://schemas.microsoft.com/office/drawing/2014/main" id="{4A2B527A-22A3-4754-9418-8AFE17EE78B2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2147483646 w 198"/>
                <a:gd name="T1" fmla="*/ 2147483646 h 27"/>
                <a:gd name="T2" fmla="*/ 2147483646 w 198"/>
                <a:gd name="T3" fmla="*/ 2147483646 h 27"/>
                <a:gd name="T4" fmla="*/ 2147483646 w 198"/>
                <a:gd name="T5" fmla="*/ 2147483646 h 27"/>
                <a:gd name="T6" fmla="*/ 2147483646 w 198"/>
                <a:gd name="T7" fmla="*/ 0 h 27"/>
                <a:gd name="T8" fmla="*/ 2147483646 w 198"/>
                <a:gd name="T9" fmla="*/ 2147483646 h 27"/>
                <a:gd name="T10" fmla="*/ 2147483646 w 198"/>
                <a:gd name="T11" fmla="*/ 2147483646 h 27"/>
                <a:gd name="T12" fmla="*/ 2147483646 w 198"/>
                <a:gd name="T13" fmla="*/ 2147483646 h 27"/>
                <a:gd name="T14" fmla="*/ 2147483646 w 198"/>
                <a:gd name="T15" fmla="*/ 2147483646 h 27"/>
                <a:gd name="T16" fmla="*/ 2147483646 w 198"/>
                <a:gd name="T17" fmla="*/ 2147483646 h 27"/>
                <a:gd name="T18" fmla="*/ 2147483646 w 198"/>
                <a:gd name="T19" fmla="*/ 2147483646 h 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35">
              <a:extLst>
                <a:ext uri="{FF2B5EF4-FFF2-40B4-BE49-F238E27FC236}">
                  <a16:creationId xmlns:a16="http://schemas.microsoft.com/office/drawing/2014/main" id="{A1BE876D-71BF-4EC5-A777-02B9BD43AB0E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2147483646 w 100"/>
                <a:gd name="T1" fmla="*/ 2147483646 h 6"/>
                <a:gd name="T2" fmla="*/ 2147483646 w 100"/>
                <a:gd name="T3" fmla="*/ 2147483646 h 6"/>
                <a:gd name="T4" fmla="*/ 2147483646 w 100"/>
                <a:gd name="T5" fmla="*/ 2147483646 h 6"/>
                <a:gd name="T6" fmla="*/ 2147483646 w 100"/>
                <a:gd name="T7" fmla="*/ 0 h 6"/>
                <a:gd name="T8" fmla="*/ 0 w 100"/>
                <a:gd name="T9" fmla="*/ 2147483646 h 6"/>
                <a:gd name="T10" fmla="*/ 2147483646 w 100"/>
                <a:gd name="T11" fmla="*/ 2147483646 h 6"/>
                <a:gd name="T12" fmla="*/ 2147483646 w 100"/>
                <a:gd name="T13" fmla="*/ 2147483646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36">
              <a:extLst>
                <a:ext uri="{FF2B5EF4-FFF2-40B4-BE49-F238E27FC236}">
                  <a16:creationId xmlns:a16="http://schemas.microsoft.com/office/drawing/2014/main" id="{85C273ED-5C34-4150-A7F0-2FF9025CF80B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2147483646 w 142"/>
                <a:gd name="T1" fmla="*/ 2147483646 h 14"/>
                <a:gd name="T2" fmla="*/ 2147483646 w 142"/>
                <a:gd name="T3" fmla="*/ 2147483646 h 14"/>
                <a:gd name="T4" fmla="*/ 2147483646 w 142"/>
                <a:gd name="T5" fmla="*/ 2147483646 h 14"/>
                <a:gd name="T6" fmla="*/ 2147483646 w 142"/>
                <a:gd name="T7" fmla="*/ 2147483646 h 14"/>
                <a:gd name="T8" fmla="*/ 2147483646 w 142"/>
                <a:gd name="T9" fmla="*/ 2147483646 h 14"/>
                <a:gd name="T10" fmla="*/ 2147483646 w 142"/>
                <a:gd name="T11" fmla="*/ 2147483646 h 14"/>
                <a:gd name="T12" fmla="*/ 2147483646 w 142"/>
                <a:gd name="T13" fmla="*/ 0 h 14"/>
                <a:gd name="T14" fmla="*/ 2147483646 w 142"/>
                <a:gd name="T15" fmla="*/ 2147483646 h 14"/>
                <a:gd name="T16" fmla="*/ 2147483646 w 142"/>
                <a:gd name="T17" fmla="*/ 2147483646 h 14"/>
                <a:gd name="T18" fmla="*/ 2147483646 w 142"/>
                <a:gd name="T19" fmla="*/ 2147483646 h 14"/>
                <a:gd name="T20" fmla="*/ 2147483646 w 142"/>
                <a:gd name="T21" fmla="*/ 2147483646 h 14"/>
                <a:gd name="T22" fmla="*/ 2147483646 w 142"/>
                <a:gd name="T23" fmla="*/ 2147483646 h 14"/>
                <a:gd name="T24" fmla="*/ 2147483646 w 142"/>
                <a:gd name="T25" fmla="*/ 2147483646 h 14"/>
                <a:gd name="T26" fmla="*/ 2147483646 w 142"/>
                <a:gd name="T27" fmla="*/ 2147483646 h 14"/>
                <a:gd name="T28" fmla="*/ 2147483646 w 142"/>
                <a:gd name="T29" fmla="*/ 2147483646 h 14"/>
                <a:gd name="T30" fmla="*/ 2147483646 w 142"/>
                <a:gd name="T31" fmla="*/ 2147483646 h 14"/>
                <a:gd name="T32" fmla="*/ 0 w 142"/>
                <a:gd name="T33" fmla="*/ 2147483646 h 14"/>
                <a:gd name="T34" fmla="*/ 2147483646 w 142"/>
                <a:gd name="T35" fmla="*/ 2147483646 h 1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37">
              <a:extLst>
                <a:ext uri="{FF2B5EF4-FFF2-40B4-BE49-F238E27FC236}">
                  <a16:creationId xmlns:a16="http://schemas.microsoft.com/office/drawing/2014/main" id="{54CF9B04-66DC-4B11-9E85-3A0C06DE5310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2147483646 w 11"/>
                <a:gd name="T1" fmla="*/ 2147483646 h 1"/>
                <a:gd name="T2" fmla="*/ 2147483646 w 11"/>
                <a:gd name="T3" fmla="*/ 2147483646 h 1"/>
                <a:gd name="T4" fmla="*/ 2147483646 w 11"/>
                <a:gd name="T5" fmla="*/ 0 h 1"/>
                <a:gd name="T6" fmla="*/ 2147483646 w 11"/>
                <a:gd name="T7" fmla="*/ 2147483646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8">
              <a:extLst>
                <a:ext uri="{FF2B5EF4-FFF2-40B4-BE49-F238E27FC236}">
                  <a16:creationId xmlns:a16="http://schemas.microsoft.com/office/drawing/2014/main" id="{3521D213-4F8F-4E97-A21E-215E5F595CD4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2147483646 w 122"/>
                <a:gd name="T1" fmla="*/ 2147483646 h 12"/>
                <a:gd name="T2" fmla="*/ 2147483646 w 122"/>
                <a:gd name="T3" fmla="*/ 2147483646 h 12"/>
                <a:gd name="T4" fmla="*/ 2147483646 w 122"/>
                <a:gd name="T5" fmla="*/ 2147483646 h 12"/>
                <a:gd name="T6" fmla="*/ 2147483646 w 122"/>
                <a:gd name="T7" fmla="*/ 2147483646 h 12"/>
                <a:gd name="T8" fmla="*/ 2147483646 w 122"/>
                <a:gd name="T9" fmla="*/ 2147483646 h 12"/>
                <a:gd name="T10" fmla="*/ 2147483646 w 122"/>
                <a:gd name="T11" fmla="*/ 2147483646 h 12"/>
                <a:gd name="T12" fmla="*/ 2147483646 w 122"/>
                <a:gd name="T13" fmla="*/ 0 h 12"/>
                <a:gd name="T14" fmla="*/ 2147483646 w 122"/>
                <a:gd name="T15" fmla="*/ 2147483646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39">
              <a:extLst>
                <a:ext uri="{FF2B5EF4-FFF2-40B4-BE49-F238E27FC236}">
                  <a16:creationId xmlns:a16="http://schemas.microsoft.com/office/drawing/2014/main" id="{B3E0C919-02E3-4716-BD37-B1933A27C222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2147483646 w 74"/>
                <a:gd name="T1" fmla="*/ 0 h 6"/>
                <a:gd name="T2" fmla="*/ 2147483646 w 74"/>
                <a:gd name="T3" fmla="*/ 0 h 6"/>
                <a:gd name="T4" fmla="*/ 0 w 74"/>
                <a:gd name="T5" fmla="*/ 2147483646 h 6"/>
                <a:gd name="T6" fmla="*/ 2147483646 w 74"/>
                <a:gd name="T7" fmla="*/ 2147483646 h 6"/>
                <a:gd name="T8" fmla="*/ 2147483646 w 74"/>
                <a:gd name="T9" fmla="*/ 2147483646 h 6"/>
                <a:gd name="T10" fmla="*/ 2147483646 w 74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40">
              <a:extLst>
                <a:ext uri="{FF2B5EF4-FFF2-40B4-BE49-F238E27FC236}">
                  <a16:creationId xmlns:a16="http://schemas.microsoft.com/office/drawing/2014/main" id="{EF611AC0-7B4A-4A59-882F-F925004E0E36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2147483646 w 40"/>
                <a:gd name="T1" fmla="*/ 2147483646 h 7"/>
                <a:gd name="T2" fmla="*/ 2147483646 w 40"/>
                <a:gd name="T3" fmla="*/ 2147483646 h 7"/>
                <a:gd name="T4" fmla="*/ 2147483646 w 40"/>
                <a:gd name="T5" fmla="*/ 0 h 7"/>
                <a:gd name="T6" fmla="*/ 0 w 40"/>
                <a:gd name="T7" fmla="*/ 2147483646 h 7"/>
                <a:gd name="T8" fmla="*/ 2147483646 w 40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41">
              <a:extLst>
                <a:ext uri="{FF2B5EF4-FFF2-40B4-BE49-F238E27FC236}">
                  <a16:creationId xmlns:a16="http://schemas.microsoft.com/office/drawing/2014/main" id="{064CEFD2-394B-4A75-A540-C77C12EDA11D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47483646 w 24"/>
                <a:gd name="T1" fmla="*/ 2147483646 h 4"/>
                <a:gd name="T2" fmla="*/ 2147483646 w 24"/>
                <a:gd name="T3" fmla="*/ 2147483646 h 4"/>
                <a:gd name="T4" fmla="*/ 2147483646 w 24"/>
                <a:gd name="T5" fmla="*/ 0 h 4"/>
                <a:gd name="T6" fmla="*/ 0 w 24"/>
                <a:gd name="T7" fmla="*/ 2147483646 h 4"/>
                <a:gd name="T8" fmla="*/ 2147483646 w 24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42">
              <a:extLst>
                <a:ext uri="{FF2B5EF4-FFF2-40B4-BE49-F238E27FC236}">
                  <a16:creationId xmlns:a16="http://schemas.microsoft.com/office/drawing/2014/main" id="{7D84EB2C-431A-4693-B44A-02384C723866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47483646 w 21"/>
                <a:gd name="T1" fmla="*/ 0 h 1"/>
                <a:gd name="T2" fmla="*/ 2147483646 w 21"/>
                <a:gd name="T3" fmla="*/ 0 h 1"/>
                <a:gd name="T4" fmla="*/ 0 w 21"/>
                <a:gd name="T5" fmla="*/ 2147483646 h 1"/>
                <a:gd name="T6" fmla="*/ 2147483646 w 2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43">
              <a:extLst>
                <a:ext uri="{FF2B5EF4-FFF2-40B4-BE49-F238E27FC236}">
                  <a16:creationId xmlns:a16="http://schemas.microsoft.com/office/drawing/2014/main" id="{98C32509-868D-4312-B4BE-3F350AB14229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2147483646 w 10"/>
                <a:gd name="T1" fmla="*/ 2147483646 h 2"/>
                <a:gd name="T2" fmla="*/ 2147483646 w 10"/>
                <a:gd name="T3" fmla="*/ 2147483646 h 2"/>
                <a:gd name="T4" fmla="*/ 2147483646 w 10"/>
                <a:gd name="T5" fmla="*/ 0 h 2"/>
                <a:gd name="T6" fmla="*/ 2147483646 w 10"/>
                <a:gd name="T7" fmla="*/ 2147483646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44">
              <a:extLst>
                <a:ext uri="{FF2B5EF4-FFF2-40B4-BE49-F238E27FC236}">
                  <a16:creationId xmlns:a16="http://schemas.microsoft.com/office/drawing/2014/main" id="{939A7901-8589-4784-B0A8-9406E4B2FF68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2147483646 w 65"/>
                <a:gd name="T1" fmla="*/ 2147483646 h 9"/>
                <a:gd name="T2" fmla="*/ 2147483646 w 65"/>
                <a:gd name="T3" fmla="*/ 2147483646 h 9"/>
                <a:gd name="T4" fmla="*/ 2147483646 w 65"/>
                <a:gd name="T5" fmla="*/ 2147483646 h 9"/>
                <a:gd name="T6" fmla="*/ 2147483646 w 65"/>
                <a:gd name="T7" fmla="*/ 2147483646 h 9"/>
                <a:gd name="T8" fmla="*/ 2147483646 w 65"/>
                <a:gd name="T9" fmla="*/ 2147483646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45">
              <a:extLst>
                <a:ext uri="{FF2B5EF4-FFF2-40B4-BE49-F238E27FC236}">
                  <a16:creationId xmlns:a16="http://schemas.microsoft.com/office/drawing/2014/main" id="{678759A8-52BD-45D6-A4A3-CB8CD18C224B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2147483646 h 4"/>
                <a:gd name="T2" fmla="*/ 0 w 29"/>
                <a:gd name="T3" fmla="*/ 2147483646 h 4"/>
                <a:gd name="T4" fmla="*/ 2147483646 w 29"/>
                <a:gd name="T5" fmla="*/ 2147483646 h 4"/>
                <a:gd name="T6" fmla="*/ 2147483646 w 29"/>
                <a:gd name="T7" fmla="*/ 0 h 4"/>
                <a:gd name="T8" fmla="*/ 0 w 29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46">
              <a:extLst>
                <a:ext uri="{FF2B5EF4-FFF2-40B4-BE49-F238E27FC236}">
                  <a16:creationId xmlns:a16="http://schemas.microsoft.com/office/drawing/2014/main" id="{96E0BFCA-F174-4CF6-8FC3-776B4BEBC6AC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2147483646 w 40"/>
                <a:gd name="T1" fmla="*/ 2147483646 h 3"/>
                <a:gd name="T2" fmla="*/ 2147483646 w 40"/>
                <a:gd name="T3" fmla="*/ 2147483646 h 3"/>
                <a:gd name="T4" fmla="*/ 0 w 40"/>
                <a:gd name="T5" fmla="*/ 0 h 3"/>
                <a:gd name="T6" fmla="*/ 2147483646 w 40"/>
                <a:gd name="T7" fmla="*/ 2147483646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47">
              <a:extLst>
                <a:ext uri="{FF2B5EF4-FFF2-40B4-BE49-F238E27FC236}">
                  <a16:creationId xmlns:a16="http://schemas.microsoft.com/office/drawing/2014/main" id="{BCDEC9AE-FCF3-4A68-9800-B26C15122B35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147483646 w 38"/>
                <a:gd name="T1" fmla="*/ 0 h 5"/>
                <a:gd name="T2" fmla="*/ 2147483646 w 38"/>
                <a:gd name="T3" fmla="*/ 0 h 5"/>
                <a:gd name="T4" fmla="*/ 0 w 38"/>
                <a:gd name="T5" fmla="*/ 2147483646 h 5"/>
                <a:gd name="T6" fmla="*/ 2147483646 w 38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48">
              <a:extLst>
                <a:ext uri="{FF2B5EF4-FFF2-40B4-BE49-F238E27FC236}">
                  <a16:creationId xmlns:a16="http://schemas.microsoft.com/office/drawing/2014/main" id="{3FF2F5BC-7367-4AF4-9D5A-12F90BD5EB3A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2147483646 w 65"/>
                <a:gd name="T1" fmla="*/ 2147483646 h 6"/>
                <a:gd name="T2" fmla="*/ 2147483646 w 65"/>
                <a:gd name="T3" fmla="*/ 2147483646 h 6"/>
                <a:gd name="T4" fmla="*/ 0 w 65"/>
                <a:gd name="T5" fmla="*/ 0 h 6"/>
                <a:gd name="T6" fmla="*/ 2147483646 w 65"/>
                <a:gd name="T7" fmla="*/ 2147483646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49">
              <a:extLst>
                <a:ext uri="{FF2B5EF4-FFF2-40B4-BE49-F238E27FC236}">
                  <a16:creationId xmlns:a16="http://schemas.microsoft.com/office/drawing/2014/main" id="{253F9068-C706-471C-9F40-4D60E2FB52B1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2147483646 w 21"/>
                <a:gd name="T1" fmla="*/ 0 h 2"/>
                <a:gd name="T2" fmla="*/ 2147483646 w 21"/>
                <a:gd name="T3" fmla="*/ 0 h 2"/>
                <a:gd name="T4" fmla="*/ 0 w 21"/>
                <a:gd name="T5" fmla="*/ 2147483646 h 2"/>
                <a:gd name="T6" fmla="*/ 2147483646 w 21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50">
              <a:extLst>
                <a:ext uri="{FF2B5EF4-FFF2-40B4-BE49-F238E27FC236}">
                  <a16:creationId xmlns:a16="http://schemas.microsoft.com/office/drawing/2014/main" id="{A0FCDF4E-6D5F-4893-A958-792695D26DB2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2147483646 h 4"/>
                <a:gd name="T2" fmla="*/ 0 w 75"/>
                <a:gd name="T3" fmla="*/ 2147483646 h 4"/>
                <a:gd name="T4" fmla="*/ 2147483646 w 75"/>
                <a:gd name="T5" fmla="*/ 2147483646 h 4"/>
                <a:gd name="T6" fmla="*/ 2147483646 w 75"/>
                <a:gd name="T7" fmla="*/ 2147483646 h 4"/>
                <a:gd name="T8" fmla="*/ 0 w 75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51">
              <a:extLst>
                <a:ext uri="{FF2B5EF4-FFF2-40B4-BE49-F238E27FC236}">
                  <a16:creationId xmlns:a16="http://schemas.microsoft.com/office/drawing/2014/main" id="{B8FB4145-8BEE-4E87-8C79-6D6A9F93BBA1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2147483646 w 8"/>
                <a:gd name="T1" fmla="*/ 2147483646 h 1"/>
                <a:gd name="T2" fmla="*/ 2147483646 w 8"/>
                <a:gd name="T3" fmla="*/ 2147483646 h 1"/>
                <a:gd name="T4" fmla="*/ 2147483646 w 8"/>
                <a:gd name="T5" fmla="*/ 0 h 1"/>
                <a:gd name="T6" fmla="*/ 2147483646 w 8"/>
                <a:gd name="T7" fmla="*/ 2147483646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52">
              <a:extLst>
                <a:ext uri="{FF2B5EF4-FFF2-40B4-BE49-F238E27FC236}">
                  <a16:creationId xmlns:a16="http://schemas.microsoft.com/office/drawing/2014/main" id="{EBE84BC7-0E7F-4C2F-8537-AC2E14DD76B5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2147483646 h 1"/>
                <a:gd name="T2" fmla="*/ 0 w 36"/>
                <a:gd name="T3" fmla="*/ 2147483646 h 1"/>
                <a:gd name="T4" fmla="*/ 2147483646 w 36"/>
                <a:gd name="T5" fmla="*/ 2147483646 h 1"/>
                <a:gd name="T6" fmla="*/ 0 w 36"/>
                <a:gd name="T7" fmla="*/ 2147483646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53">
              <a:extLst>
                <a:ext uri="{FF2B5EF4-FFF2-40B4-BE49-F238E27FC236}">
                  <a16:creationId xmlns:a16="http://schemas.microsoft.com/office/drawing/2014/main" id="{66C6D40F-1637-4B23-A371-9B3FCDC542A8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2147483646 h 1"/>
                <a:gd name="T2" fmla="*/ 0 w 20"/>
                <a:gd name="T3" fmla="*/ 2147483646 h 1"/>
                <a:gd name="T4" fmla="*/ 0 w 20"/>
                <a:gd name="T5" fmla="*/ 2147483646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54">
              <a:extLst>
                <a:ext uri="{FF2B5EF4-FFF2-40B4-BE49-F238E27FC236}">
                  <a16:creationId xmlns:a16="http://schemas.microsoft.com/office/drawing/2014/main" id="{7440B477-DF36-4E38-993C-6C3C55ED57F2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2147483646 w 8"/>
                <a:gd name="T1" fmla="*/ 0 h 3"/>
                <a:gd name="T2" fmla="*/ 2147483646 w 8"/>
                <a:gd name="T3" fmla="*/ 0 h 3"/>
                <a:gd name="T4" fmla="*/ 0 w 8"/>
                <a:gd name="T5" fmla="*/ 2147483646 h 3"/>
                <a:gd name="T6" fmla="*/ 2147483646 w 8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55">
              <a:extLst>
                <a:ext uri="{FF2B5EF4-FFF2-40B4-BE49-F238E27FC236}">
                  <a16:creationId xmlns:a16="http://schemas.microsoft.com/office/drawing/2014/main" id="{FC5BE10C-9DFB-4874-891B-89B8C751C7F2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2147483646 w 5"/>
                <a:gd name="T1" fmla="*/ 0 h 1"/>
                <a:gd name="T2" fmla="*/ 2147483646 w 5"/>
                <a:gd name="T3" fmla="*/ 0 h 1"/>
                <a:gd name="T4" fmla="*/ 0 w 5"/>
                <a:gd name="T5" fmla="*/ 0 h 1"/>
                <a:gd name="T6" fmla="*/ 2147483646 w 5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56">
              <a:extLst>
                <a:ext uri="{FF2B5EF4-FFF2-40B4-BE49-F238E27FC236}">
                  <a16:creationId xmlns:a16="http://schemas.microsoft.com/office/drawing/2014/main" id="{0108FF4C-9A1A-41EA-ACE4-302316D31B7D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147483646 w 25"/>
                <a:gd name="T1" fmla="*/ 1 h 1"/>
                <a:gd name="T2" fmla="*/ 2147483646 w 25"/>
                <a:gd name="T3" fmla="*/ 1 h 1"/>
                <a:gd name="T4" fmla="*/ 0 w 25"/>
                <a:gd name="T5" fmla="*/ 0 h 1"/>
                <a:gd name="T6" fmla="*/ 2147483646 w 25"/>
                <a:gd name="T7" fmla="*/ 1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57">
              <a:extLst>
                <a:ext uri="{FF2B5EF4-FFF2-40B4-BE49-F238E27FC236}">
                  <a16:creationId xmlns:a16="http://schemas.microsoft.com/office/drawing/2014/main" id="{0D781E52-A693-403B-A73C-90A9C5B58E0F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2147483646 h 1"/>
                <a:gd name="T2" fmla="*/ 0 w 20"/>
                <a:gd name="T3" fmla="*/ 2147483646 h 1"/>
                <a:gd name="T4" fmla="*/ 2147483646 w 20"/>
                <a:gd name="T5" fmla="*/ 2147483646 h 1"/>
                <a:gd name="T6" fmla="*/ 0 w 20"/>
                <a:gd name="T7" fmla="*/ 2147483646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58">
              <a:extLst>
                <a:ext uri="{FF2B5EF4-FFF2-40B4-BE49-F238E27FC236}">
                  <a16:creationId xmlns:a16="http://schemas.microsoft.com/office/drawing/2014/main" id="{58B5CDC9-5DFB-4811-8FC4-AD97167DA1AD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2147483646 w 31"/>
                <a:gd name="T5" fmla="*/ 2147483646 h 1"/>
                <a:gd name="T6" fmla="*/ 2147483646 w 31"/>
                <a:gd name="T7" fmla="*/ 0 h 1"/>
                <a:gd name="T8" fmla="*/ 0 w 31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59">
              <a:extLst>
                <a:ext uri="{FF2B5EF4-FFF2-40B4-BE49-F238E27FC236}">
                  <a16:creationId xmlns:a16="http://schemas.microsoft.com/office/drawing/2014/main" id="{45187EF3-A6E7-462A-B8F0-B36D345DC3B1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147483646 w 23"/>
                <a:gd name="T1" fmla="*/ 0 h 2"/>
                <a:gd name="T2" fmla="*/ 2147483646 w 23"/>
                <a:gd name="T3" fmla="*/ 0 h 2"/>
                <a:gd name="T4" fmla="*/ 2147483646 w 23"/>
                <a:gd name="T5" fmla="*/ 0 h 2"/>
                <a:gd name="T6" fmla="*/ 2147483646 w 23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60">
              <a:extLst>
                <a:ext uri="{FF2B5EF4-FFF2-40B4-BE49-F238E27FC236}">
                  <a16:creationId xmlns:a16="http://schemas.microsoft.com/office/drawing/2014/main" id="{50E23C14-760F-4601-B6B0-6246090DD813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2147483646 w 3"/>
                <a:gd name="T1" fmla="*/ 2147483646 h 1"/>
                <a:gd name="T2" fmla="*/ 2147483646 w 3"/>
                <a:gd name="T3" fmla="*/ 2147483646 h 1"/>
                <a:gd name="T4" fmla="*/ 2147483646 w 3"/>
                <a:gd name="T5" fmla="*/ 0 h 1"/>
                <a:gd name="T6" fmla="*/ 0 w 3"/>
                <a:gd name="T7" fmla="*/ 0 h 1"/>
                <a:gd name="T8" fmla="*/ 2147483646 w 3"/>
                <a:gd name="T9" fmla="*/ 2147483646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61">
              <a:extLst>
                <a:ext uri="{FF2B5EF4-FFF2-40B4-BE49-F238E27FC236}">
                  <a16:creationId xmlns:a16="http://schemas.microsoft.com/office/drawing/2014/main" id="{2E21476E-95C6-4041-94D7-984AC27994D9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2147483646 h 17"/>
                <a:gd name="T2" fmla="*/ 0 w 69"/>
                <a:gd name="T3" fmla="*/ 2147483646 h 17"/>
                <a:gd name="T4" fmla="*/ 2147483646 w 69"/>
                <a:gd name="T5" fmla="*/ 2147483646 h 17"/>
                <a:gd name="T6" fmla="*/ 2147483646 w 69"/>
                <a:gd name="T7" fmla="*/ 0 h 17"/>
                <a:gd name="T8" fmla="*/ 0 w 69"/>
                <a:gd name="T9" fmla="*/ 214748364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62">
              <a:extLst>
                <a:ext uri="{FF2B5EF4-FFF2-40B4-BE49-F238E27FC236}">
                  <a16:creationId xmlns:a16="http://schemas.microsoft.com/office/drawing/2014/main" id="{DF7A51FA-FD83-4E4C-9B2E-189133196A14}"/>
                </a:ext>
              </a:extLst>
            </p:cNvPr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2147483646 w 10030"/>
                <a:gd name="T1" fmla="*/ 2147483646 h 75"/>
                <a:gd name="T2" fmla="*/ 2147483646 w 10030"/>
                <a:gd name="T3" fmla="*/ 2147483646 h 75"/>
                <a:gd name="T4" fmla="*/ 2147483646 w 10030"/>
                <a:gd name="T5" fmla="*/ 2147483646 h 75"/>
                <a:gd name="T6" fmla="*/ 2147483646 w 10030"/>
                <a:gd name="T7" fmla="*/ 2147483646 h 75"/>
                <a:gd name="T8" fmla="*/ 2147483646 w 10030"/>
                <a:gd name="T9" fmla="*/ 2147483646 h 75"/>
                <a:gd name="T10" fmla="*/ 2147483646 w 10030"/>
                <a:gd name="T11" fmla="*/ 2147483646 h 75"/>
                <a:gd name="T12" fmla="*/ 2147483646 w 10030"/>
                <a:gd name="T13" fmla="*/ 2147483646 h 75"/>
                <a:gd name="T14" fmla="*/ 2147483646 w 10030"/>
                <a:gd name="T15" fmla="*/ 2147483646 h 75"/>
                <a:gd name="T16" fmla="*/ 2147483646 w 10030"/>
                <a:gd name="T17" fmla="*/ 2147483646 h 75"/>
                <a:gd name="T18" fmla="*/ 2147483646 w 10030"/>
                <a:gd name="T19" fmla="*/ 2147483646 h 75"/>
                <a:gd name="T20" fmla="*/ 2147483646 w 10030"/>
                <a:gd name="T21" fmla="*/ 2147483646 h 75"/>
                <a:gd name="T22" fmla="*/ 2147483646 w 10030"/>
                <a:gd name="T23" fmla="*/ 2147483646 h 75"/>
                <a:gd name="T24" fmla="*/ 2147483646 w 10030"/>
                <a:gd name="T25" fmla="*/ 2147483646 h 75"/>
                <a:gd name="T26" fmla="*/ 2147483646 w 10030"/>
                <a:gd name="T27" fmla="*/ 2147483646 h 75"/>
                <a:gd name="T28" fmla="*/ 2147483646 w 10030"/>
                <a:gd name="T29" fmla="*/ 2147483646 h 75"/>
                <a:gd name="T30" fmla="*/ 2147483646 w 10030"/>
                <a:gd name="T31" fmla="*/ 2147483646 h 75"/>
                <a:gd name="T32" fmla="*/ 2147483646 w 10030"/>
                <a:gd name="T33" fmla="*/ 2147483646 h 75"/>
                <a:gd name="T34" fmla="*/ 2147483646 w 10030"/>
                <a:gd name="T35" fmla="*/ 2147483646 h 75"/>
                <a:gd name="T36" fmla="*/ 2147483646 w 10030"/>
                <a:gd name="T37" fmla="*/ 2147483646 h 75"/>
                <a:gd name="T38" fmla="*/ 2147483646 w 10030"/>
                <a:gd name="T39" fmla="*/ 2147483646 h 75"/>
                <a:gd name="T40" fmla="*/ 2147483646 w 10030"/>
                <a:gd name="T41" fmla="*/ 2147483646 h 75"/>
                <a:gd name="T42" fmla="*/ 2147483646 w 10030"/>
                <a:gd name="T43" fmla="*/ 2147483646 h 75"/>
                <a:gd name="T44" fmla="*/ 2147483646 w 10030"/>
                <a:gd name="T45" fmla="*/ 2147483646 h 75"/>
                <a:gd name="T46" fmla="*/ 2147483646 w 10030"/>
                <a:gd name="T47" fmla="*/ 2147483646 h 75"/>
                <a:gd name="T48" fmla="*/ 2147483646 w 10030"/>
                <a:gd name="T49" fmla="*/ 2147483646 h 75"/>
                <a:gd name="T50" fmla="*/ 2147483646 w 10030"/>
                <a:gd name="T51" fmla="*/ 2147483646 h 75"/>
                <a:gd name="T52" fmla="*/ 2147483646 w 10030"/>
                <a:gd name="T53" fmla="*/ 2147483646 h 75"/>
                <a:gd name="T54" fmla="*/ 2147483646 w 10030"/>
                <a:gd name="T55" fmla="*/ 2147483646 h 75"/>
                <a:gd name="T56" fmla="*/ 2147483646 w 10030"/>
                <a:gd name="T57" fmla="*/ 2147483646 h 75"/>
                <a:gd name="T58" fmla="*/ 2147483646 w 10030"/>
                <a:gd name="T59" fmla="*/ 2147483646 h 75"/>
                <a:gd name="T60" fmla="*/ 2147483646 w 10030"/>
                <a:gd name="T61" fmla="*/ 2147483646 h 75"/>
                <a:gd name="T62" fmla="*/ 2147483646 w 10030"/>
                <a:gd name="T63" fmla="*/ 2147483646 h 75"/>
                <a:gd name="T64" fmla="*/ 2147483646 w 10030"/>
                <a:gd name="T65" fmla="*/ 2147483646 h 75"/>
                <a:gd name="T66" fmla="*/ 2147483646 w 10030"/>
                <a:gd name="T67" fmla="*/ 2147483646 h 75"/>
                <a:gd name="T68" fmla="*/ 2147483646 w 10030"/>
                <a:gd name="T69" fmla="*/ 2147483646 h 75"/>
                <a:gd name="T70" fmla="*/ 2147483646 w 10030"/>
                <a:gd name="T71" fmla="*/ 2147483646 h 75"/>
                <a:gd name="T72" fmla="*/ 2147483646 w 10030"/>
                <a:gd name="T73" fmla="*/ 2147483646 h 75"/>
                <a:gd name="T74" fmla="*/ 2147483646 w 10030"/>
                <a:gd name="T75" fmla="*/ 2147483646 h 75"/>
                <a:gd name="T76" fmla="*/ 2147483646 w 10030"/>
                <a:gd name="T77" fmla="*/ 2147483646 h 75"/>
                <a:gd name="T78" fmla="*/ 2147483646 w 10030"/>
                <a:gd name="T79" fmla="*/ 2147483646 h 75"/>
                <a:gd name="T80" fmla="*/ 2147483646 w 10030"/>
                <a:gd name="T81" fmla="*/ 2147483646 h 75"/>
                <a:gd name="T82" fmla="*/ 2147483646 w 10030"/>
                <a:gd name="T83" fmla="*/ 2147483646 h 75"/>
                <a:gd name="T84" fmla="*/ 2147483646 w 10030"/>
                <a:gd name="T85" fmla="*/ 2147483646 h 75"/>
                <a:gd name="T86" fmla="*/ 2147483646 w 10030"/>
                <a:gd name="T87" fmla="*/ 2147483646 h 75"/>
                <a:gd name="T88" fmla="*/ 2147483646 w 10030"/>
                <a:gd name="T89" fmla="*/ 2147483646 h 75"/>
                <a:gd name="T90" fmla="*/ 2147483646 w 10030"/>
                <a:gd name="T91" fmla="*/ 2147483646 h 75"/>
                <a:gd name="T92" fmla="*/ 2147483646 w 10030"/>
                <a:gd name="T93" fmla="*/ 2147483646 h 75"/>
                <a:gd name="T94" fmla="*/ 2147483646 w 10030"/>
                <a:gd name="T95" fmla="*/ 2147483646 h 75"/>
                <a:gd name="T96" fmla="*/ 2147483646 w 10030"/>
                <a:gd name="T97" fmla="*/ 2147483646 h 75"/>
                <a:gd name="T98" fmla="*/ 2147483646 w 10030"/>
                <a:gd name="T99" fmla="*/ 2147483646 h 75"/>
                <a:gd name="T100" fmla="*/ 2147483646 w 10030"/>
                <a:gd name="T101" fmla="*/ 2147483646 h 75"/>
                <a:gd name="T102" fmla="*/ 2147483646 w 10030"/>
                <a:gd name="T103" fmla="*/ 2147483646 h 75"/>
                <a:gd name="T104" fmla="*/ 2147483646 w 10030"/>
                <a:gd name="T105" fmla="*/ 2147483646 h 75"/>
                <a:gd name="T106" fmla="*/ 2147483646 w 10030"/>
                <a:gd name="T107" fmla="*/ 2147483646 h 75"/>
                <a:gd name="T108" fmla="*/ 2147483646 w 10030"/>
                <a:gd name="T109" fmla="*/ 2147483646 h 75"/>
                <a:gd name="T110" fmla="*/ 2147483646 w 10030"/>
                <a:gd name="T111" fmla="*/ 2147483646 h 75"/>
                <a:gd name="T112" fmla="*/ 2147483646 w 10030"/>
                <a:gd name="T113" fmla="*/ 2147483646 h 7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63">
              <a:extLst>
                <a:ext uri="{FF2B5EF4-FFF2-40B4-BE49-F238E27FC236}">
                  <a16:creationId xmlns:a16="http://schemas.microsoft.com/office/drawing/2014/main" id="{8C0B2E51-0689-44B8-B47F-F7514D117552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2147483646 w 12"/>
                <a:gd name="T1" fmla="*/ 2147483646 h 3"/>
                <a:gd name="T2" fmla="*/ 2147483646 w 12"/>
                <a:gd name="T3" fmla="*/ 2147483646 h 3"/>
                <a:gd name="T4" fmla="*/ 2147483646 w 12"/>
                <a:gd name="T5" fmla="*/ 0 h 3"/>
                <a:gd name="T6" fmla="*/ 2147483646 w 12"/>
                <a:gd name="T7" fmla="*/ 2147483646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64">
              <a:extLst>
                <a:ext uri="{FF2B5EF4-FFF2-40B4-BE49-F238E27FC236}">
                  <a16:creationId xmlns:a16="http://schemas.microsoft.com/office/drawing/2014/main" id="{192D7175-036E-4938-973D-9E27CDE0A981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2147483646 w 5"/>
                <a:gd name="T1" fmla="*/ 2147483646 h 1"/>
                <a:gd name="T2" fmla="*/ 2147483646 w 5"/>
                <a:gd name="T3" fmla="*/ 2147483646 h 1"/>
                <a:gd name="T4" fmla="*/ 2147483646 w 5"/>
                <a:gd name="T5" fmla="*/ 0 h 1"/>
                <a:gd name="T6" fmla="*/ 0 w 5"/>
                <a:gd name="T7" fmla="*/ 2147483646 h 1"/>
                <a:gd name="T8" fmla="*/ 2147483646 w 5"/>
                <a:gd name="T9" fmla="*/ 2147483646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65">
              <a:extLst>
                <a:ext uri="{FF2B5EF4-FFF2-40B4-BE49-F238E27FC236}">
                  <a16:creationId xmlns:a16="http://schemas.microsoft.com/office/drawing/2014/main" id="{FB5A6A12-72FB-44F8-B6C8-354926FB74B3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147483646 w 27"/>
                <a:gd name="T1" fmla="*/ 2147483646 h 3"/>
                <a:gd name="T2" fmla="*/ 2147483646 w 27"/>
                <a:gd name="T3" fmla="*/ 2147483646 h 3"/>
                <a:gd name="T4" fmla="*/ 2147483646 w 27"/>
                <a:gd name="T5" fmla="*/ 0 h 3"/>
                <a:gd name="T6" fmla="*/ 2147483646 w 27"/>
                <a:gd name="T7" fmla="*/ 2147483646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66">
              <a:extLst>
                <a:ext uri="{FF2B5EF4-FFF2-40B4-BE49-F238E27FC236}">
                  <a16:creationId xmlns:a16="http://schemas.microsoft.com/office/drawing/2014/main" id="{D40CAAD5-2106-4D53-AC71-29EF817F171D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2147483646 w 42"/>
                <a:gd name="T1" fmla="*/ 0 h 3"/>
                <a:gd name="T2" fmla="*/ 2147483646 w 42"/>
                <a:gd name="T3" fmla="*/ 0 h 3"/>
                <a:gd name="T4" fmla="*/ 0 w 42"/>
                <a:gd name="T5" fmla="*/ 2147483646 h 3"/>
                <a:gd name="T6" fmla="*/ 2147483646 w 42"/>
                <a:gd name="T7" fmla="*/ 2147483646 h 3"/>
                <a:gd name="T8" fmla="*/ 2147483646 w 42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67">
              <a:extLst>
                <a:ext uri="{FF2B5EF4-FFF2-40B4-BE49-F238E27FC236}">
                  <a16:creationId xmlns:a16="http://schemas.microsoft.com/office/drawing/2014/main" id="{EEA9B9A6-4042-4FA6-8D27-92337943021B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147483646 w 46"/>
                <a:gd name="T1" fmla="*/ 2147483646 h 3"/>
                <a:gd name="T2" fmla="*/ 2147483646 w 46"/>
                <a:gd name="T3" fmla="*/ 2147483646 h 3"/>
                <a:gd name="T4" fmla="*/ 2147483646 w 46"/>
                <a:gd name="T5" fmla="*/ 2147483646 h 3"/>
                <a:gd name="T6" fmla="*/ 2147483646 w 46"/>
                <a:gd name="T7" fmla="*/ 0 h 3"/>
                <a:gd name="T8" fmla="*/ 2147483646 w 46"/>
                <a:gd name="T9" fmla="*/ 2147483646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68">
              <a:extLst>
                <a:ext uri="{FF2B5EF4-FFF2-40B4-BE49-F238E27FC236}">
                  <a16:creationId xmlns:a16="http://schemas.microsoft.com/office/drawing/2014/main" id="{90328557-E646-45DF-8172-2419161EC986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2147483646 h 7"/>
                <a:gd name="T2" fmla="*/ 0 w 63"/>
                <a:gd name="T3" fmla="*/ 2147483646 h 7"/>
                <a:gd name="T4" fmla="*/ 2147483646 w 63"/>
                <a:gd name="T5" fmla="*/ 2147483646 h 7"/>
                <a:gd name="T6" fmla="*/ 2147483646 w 63"/>
                <a:gd name="T7" fmla="*/ 2147483646 h 7"/>
                <a:gd name="T8" fmla="*/ 0 w 63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69">
              <a:extLst>
                <a:ext uri="{FF2B5EF4-FFF2-40B4-BE49-F238E27FC236}">
                  <a16:creationId xmlns:a16="http://schemas.microsoft.com/office/drawing/2014/main" id="{EDF5890C-D120-42B3-B555-85CA3B268439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147483646 h 2"/>
                <a:gd name="T2" fmla="*/ 0 w 31"/>
                <a:gd name="T3" fmla="*/ 2147483646 h 2"/>
                <a:gd name="T4" fmla="*/ 2147483646 w 31"/>
                <a:gd name="T5" fmla="*/ 2147483646 h 2"/>
                <a:gd name="T6" fmla="*/ 0 w 31"/>
                <a:gd name="T7" fmla="*/ 2147483646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70">
              <a:extLst>
                <a:ext uri="{FF2B5EF4-FFF2-40B4-BE49-F238E27FC236}">
                  <a16:creationId xmlns:a16="http://schemas.microsoft.com/office/drawing/2014/main" id="{64876582-F8ED-4AF0-9051-D863AA5131D2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2147483646 w 109"/>
                <a:gd name="T1" fmla="*/ 2147483646 h 12"/>
                <a:gd name="T2" fmla="*/ 2147483646 w 109"/>
                <a:gd name="T3" fmla="*/ 2147483646 h 12"/>
                <a:gd name="T4" fmla="*/ 2147483646 w 109"/>
                <a:gd name="T5" fmla="*/ 2147483646 h 12"/>
                <a:gd name="T6" fmla="*/ 2147483646 w 109"/>
                <a:gd name="T7" fmla="*/ 2147483646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71">
              <a:extLst>
                <a:ext uri="{FF2B5EF4-FFF2-40B4-BE49-F238E27FC236}">
                  <a16:creationId xmlns:a16="http://schemas.microsoft.com/office/drawing/2014/main" id="{D268CF20-72F2-4B21-BA2A-DF117FA2CB27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147483646 w 27"/>
                <a:gd name="T1" fmla="*/ 2147483646 h 5"/>
                <a:gd name="T2" fmla="*/ 2147483646 w 27"/>
                <a:gd name="T3" fmla="*/ 2147483646 h 5"/>
                <a:gd name="T4" fmla="*/ 2147483646 w 27"/>
                <a:gd name="T5" fmla="*/ 0 h 5"/>
                <a:gd name="T6" fmla="*/ 0 w 27"/>
                <a:gd name="T7" fmla="*/ 2147483646 h 5"/>
                <a:gd name="T8" fmla="*/ 2147483646 w 27"/>
                <a:gd name="T9" fmla="*/ 2147483646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72">
              <a:extLst>
                <a:ext uri="{FF2B5EF4-FFF2-40B4-BE49-F238E27FC236}">
                  <a16:creationId xmlns:a16="http://schemas.microsoft.com/office/drawing/2014/main" id="{2ADA5B0B-D8B0-4655-A12D-484DF3B1E068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2147483646 w 61"/>
                <a:gd name="T1" fmla="*/ 2147483646 h 3"/>
                <a:gd name="T2" fmla="*/ 2147483646 w 61"/>
                <a:gd name="T3" fmla="*/ 2147483646 h 3"/>
                <a:gd name="T4" fmla="*/ 2147483646 w 61"/>
                <a:gd name="T5" fmla="*/ 2147483646 h 3"/>
                <a:gd name="T6" fmla="*/ 2147483646 w 61"/>
                <a:gd name="T7" fmla="*/ 2147483646 h 3"/>
                <a:gd name="T8" fmla="*/ 2147483646 w 61"/>
                <a:gd name="T9" fmla="*/ 2147483646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73">
              <a:extLst>
                <a:ext uri="{FF2B5EF4-FFF2-40B4-BE49-F238E27FC236}">
                  <a16:creationId xmlns:a16="http://schemas.microsoft.com/office/drawing/2014/main" id="{22E8476F-DCBA-4EDC-A4E2-72D7998EE90D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2147483646 h 1"/>
                <a:gd name="T2" fmla="*/ 0 w 38"/>
                <a:gd name="T3" fmla="*/ 2147483646 h 1"/>
                <a:gd name="T4" fmla="*/ 2147483646 w 38"/>
                <a:gd name="T5" fmla="*/ 0 h 1"/>
                <a:gd name="T6" fmla="*/ 0 w 38"/>
                <a:gd name="T7" fmla="*/ 2147483646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74">
              <a:extLst>
                <a:ext uri="{FF2B5EF4-FFF2-40B4-BE49-F238E27FC236}">
                  <a16:creationId xmlns:a16="http://schemas.microsoft.com/office/drawing/2014/main" id="{CED7F122-93B5-48C5-96FE-C366647CF869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2147483646 w 47"/>
                <a:gd name="T1" fmla="*/ 1 h 1"/>
                <a:gd name="T2" fmla="*/ 2147483646 w 47"/>
                <a:gd name="T3" fmla="*/ 1 h 1"/>
                <a:gd name="T4" fmla="*/ 2147483646 w 47"/>
                <a:gd name="T5" fmla="*/ 0 h 1"/>
                <a:gd name="T6" fmla="*/ 0 w 47"/>
                <a:gd name="T7" fmla="*/ 0 h 1"/>
                <a:gd name="T8" fmla="*/ 2147483646 w 47"/>
                <a:gd name="T9" fmla="*/ 1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75">
              <a:extLst>
                <a:ext uri="{FF2B5EF4-FFF2-40B4-BE49-F238E27FC236}">
                  <a16:creationId xmlns:a16="http://schemas.microsoft.com/office/drawing/2014/main" id="{024B4C5D-49A0-4250-8D90-69985FEAB7C5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2147483646 w 65"/>
                <a:gd name="T1" fmla="*/ 0 h 4"/>
                <a:gd name="T2" fmla="*/ 2147483646 w 65"/>
                <a:gd name="T3" fmla="*/ 0 h 4"/>
                <a:gd name="T4" fmla="*/ 2147483646 w 65"/>
                <a:gd name="T5" fmla="*/ 2147483646 h 4"/>
                <a:gd name="T6" fmla="*/ 2147483646 w 65"/>
                <a:gd name="T7" fmla="*/ 2147483646 h 4"/>
                <a:gd name="T8" fmla="*/ 2147483646 w 65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76">
              <a:extLst>
                <a:ext uri="{FF2B5EF4-FFF2-40B4-BE49-F238E27FC236}">
                  <a16:creationId xmlns:a16="http://schemas.microsoft.com/office/drawing/2014/main" id="{7A6A3590-26EA-4805-83BF-091C1DAB8C43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147483646 w 25"/>
                <a:gd name="T1" fmla="*/ 2147483646 h 7"/>
                <a:gd name="T2" fmla="*/ 2147483646 w 25"/>
                <a:gd name="T3" fmla="*/ 2147483646 h 7"/>
                <a:gd name="T4" fmla="*/ 2147483646 w 25"/>
                <a:gd name="T5" fmla="*/ 0 h 7"/>
                <a:gd name="T6" fmla="*/ 0 w 25"/>
                <a:gd name="T7" fmla="*/ 2147483646 h 7"/>
                <a:gd name="T8" fmla="*/ 2147483646 w 25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77">
              <a:extLst>
                <a:ext uri="{FF2B5EF4-FFF2-40B4-BE49-F238E27FC236}">
                  <a16:creationId xmlns:a16="http://schemas.microsoft.com/office/drawing/2014/main" id="{17B31352-49A7-4860-94C7-C6171B36FEA4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2147483646 w 123"/>
                <a:gd name="T1" fmla="*/ 0 h 4"/>
                <a:gd name="T2" fmla="*/ 2147483646 w 123"/>
                <a:gd name="T3" fmla="*/ 0 h 4"/>
                <a:gd name="T4" fmla="*/ 2147483646 w 123"/>
                <a:gd name="T5" fmla="*/ 2147483646 h 4"/>
                <a:gd name="T6" fmla="*/ 2147483646 w 123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78">
              <a:extLst>
                <a:ext uri="{FF2B5EF4-FFF2-40B4-BE49-F238E27FC236}">
                  <a16:creationId xmlns:a16="http://schemas.microsoft.com/office/drawing/2014/main" id="{CE72E765-B18C-4ACF-80F7-25D7A789062E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2147483646 h 10"/>
                <a:gd name="T2" fmla="*/ 0 w 13"/>
                <a:gd name="T3" fmla="*/ 2147483646 h 10"/>
                <a:gd name="T4" fmla="*/ 2147483646 w 13"/>
                <a:gd name="T5" fmla="*/ 2147483646 h 10"/>
                <a:gd name="T6" fmla="*/ 2147483646 w 13"/>
                <a:gd name="T7" fmla="*/ 0 h 10"/>
                <a:gd name="T8" fmla="*/ 0 w 13"/>
                <a:gd name="T9" fmla="*/ 2147483646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79">
              <a:extLst>
                <a:ext uri="{FF2B5EF4-FFF2-40B4-BE49-F238E27FC236}">
                  <a16:creationId xmlns:a16="http://schemas.microsoft.com/office/drawing/2014/main" id="{BA2952F9-4283-4B51-AC33-A7D7953C9DD7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2147483646 w 101"/>
                <a:gd name="T1" fmla="*/ 2147483646 h 10"/>
                <a:gd name="T2" fmla="*/ 2147483646 w 101"/>
                <a:gd name="T3" fmla="*/ 2147483646 h 10"/>
                <a:gd name="T4" fmla="*/ 2147483646 w 101"/>
                <a:gd name="T5" fmla="*/ 2147483646 h 10"/>
                <a:gd name="T6" fmla="*/ 2147483646 w 101"/>
                <a:gd name="T7" fmla="*/ 0 h 10"/>
                <a:gd name="T8" fmla="*/ 2147483646 w 101"/>
                <a:gd name="T9" fmla="*/ 2147483646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80">
              <a:extLst>
                <a:ext uri="{FF2B5EF4-FFF2-40B4-BE49-F238E27FC236}">
                  <a16:creationId xmlns:a16="http://schemas.microsoft.com/office/drawing/2014/main" id="{F135DB60-F5CB-47CA-AA3C-6AF4C0865E7E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147483646 h 2"/>
                <a:gd name="T2" fmla="*/ 0 w 19"/>
                <a:gd name="T3" fmla="*/ 2147483646 h 2"/>
                <a:gd name="T4" fmla="*/ 2147483646 w 19"/>
                <a:gd name="T5" fmla="*/ 0 h 2"/>
                <a:gd name="T6" fmla="*/ 0 w 19"/>
                <a:gd name="T7" fmla="*/ 2147483646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81">
              <a:extLst>
                <a:ext uri="{FF2B5EF4-FFF2-40B4-BE49-F238E27FC236}">
                  <a16:creationId xmlns:a16="http://schemas.microsoft.com/office/drawing/2014/main" id="{F4AA1E41-38D5-4115-8780-1C37D6FDFB11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2147483646 w 39"/>
                <a:gd name="T1" fmla="*/ 2147483646 h 4"/>
                <a:gd name="T2" fmla="*/ 2147483646 w 39"/>
                <a:gd name="T3" fmla="*/ 2147483646 h 4"/>
                <a:gd name="T4" fmla="*/ 0 w 39"/>
                <a:gd name="T5" fmla="*/ 0 h 4"/>
                <a:gd name="T6" fmla="*/ 2147483646 w 39"/>
                <a:gd name="T7" fmla="*/ 2147483646 h 4"/>
                <a:gd name="T8" fmla="*/ 2147483646 w 39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82">
              <a:extLst>
                <a:ext uri="{FF2B5EF4-FFF2-40B4-BE49-F238E27FC236}">
                  <a16:creationId xmlns:a16="http://schemas.microsoft.com/office/drawing/2014/main" id="{CE0F3154-5A65-4041-B5D7-1CCFD41A8693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2147483646 w 32"/>
                <a:gd name="T1" fmla="*/ 2147483646 h 6"/>
                <a:gd name="T2" fmla="*/ 2147483646 w 32"/>
                <a:gd name="T3" fmla="*/ 2147483646 h 6"/>
                <a:gd name="T4" fmla="*/ 2147483646 w 32"/>
                <a:gd name="T5" fmla="*/ 0 h 6"/>
                <a:gd name="T6" fmla="*/ 0 w 32"/>
                <a:gd name="T7" fmla="*/ 2147483646 h 6"/>
                <a:gd name="T8" fmla="*/ 2147483646 w 32"/>
                <a:gd name="T9" fmla="*/ 214748364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83">
              <a:extLst>
                <a:ext uri="{FF2B5EF4-FFF2-40B4-BE49-F238E27FC236}">
                  <a16:creationId xmlns:a16="http://schemas.microsoft.com/office/drawing/2014/main" id="{73E9EB15-909D-4442-8C9F-7897A451BDF8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2147483646 w 34"/>
                <a:gd name="T1" fmla="*/ 2147483646 h 4"/>
                <a:gd name="T2" fmla="*/ 2147483646 w 34"/>
                <a:gd name="T3" fmla="*/ 2147483646 h 4"/>
                <a:gd name="T4" fmla="*/ 2147483646 w 34"/>
                <a:gd name="T5" fmla="*/ 2147483646 h 4"/>
                <a:gd name="T6" fmla="*/ 0 w 34"/>
                <a:gd name="T7" fmla="*/ 0 h 4"/>
                <a:gd name="T8" fmla="*/ 2147483646 w 34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84">
              <a:extLst>
                <a:ext uri="{FF2B5EF4-FFF2-40B4-BE49-F238E27FC236}">
                  <a16:creationId xmlns:a16="http://schemas.microsoft.com/office/drawing/2014/main" id="{C9A9D7DB-922A-4873-8F7F-FCF308B15B8D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2147483646 w 17"/>
                <a:gd name="T1" fmla="*/ 2147483646 h 6"/>
                <a:gd name="T2" fmla="*/ 2147483646 w 17"/>
                <a:gd name="T3" fmla="*/ 2147483646 h 6"/>
                <a:gd name="T4" fmla="*/ 2147483646 w 17"/>
                <a:gd name="T5" fmla="*/ 2147483646 h 6"/>
                <a:gd name="T6" fmla="*/ 0 w 17"/>
                <a:gd name="T7" fmla="*/ 0 h 6"/>
                <a:gd name="T8" fmla="*/ 2147483646 w 17"/>
                <a:gd name="T9" fmla="*/ 214748364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85">
              <a:extLst>
                <a:ext uri="{FF2B5EF4-FFF2-40B4-BE49-F238E27FC236}">
                  <a16:creationId xmlns:a16="http://schemas.microsoft.com/office/drawing/2014/main" id="{DDE5B101-596A-4D55-996B-4AF6AB31E53C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2147483646 w 63"/>
                <a:gd name="T1" fmla="*/ 2147483646 h 8"/>
                <a:gd name="T2" fmla="*/ 2147483646 w 63"/>
                <a:gd name="T3" fmla="*/ 2147483646 h 8"/>
                <a:gd name="T4" fmla="*/ 2147483646 w 63"/>
                <a:gd name="T5" fmla="*/ 2147483646 h 8"/>
                <a:gd name="T6" fmla="*/ 2147483646 w 63"/>
                <a:gd name="T7" fmla="*/ 2147483646 h 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73233" y="274641"/>
            <a:ext cx="1028968" cy="59017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6129" y="277815"/>
            <a:ext cx="6859787" cy="5898573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9" name="Date Placeholder 3">
            <a:extLst>
              <a:ext uri="{FF2B5EF4-FFF2-40B4-BE49-F238E27FC236}">
                <a16:creationId xmlns:a16="http://schemas.microsoft.com/office/drawing/2014/main" id="{BFFFC54E-3B0B-43BD-AB00-AACBE1C01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0552E9C-ABEE-4726-AB78-963A48AC46F8}" type="datetimeFigureOut">
              <a:rPr lang="en-US"/>
              <a:pPr>
                <a:defRPr/>
              </a:pPr>
              <a:t>9/7/2021</a:t>
            </a:fld>
            <a:endParaRPr/>
          </a:p>
        </p:txBody>
      </p:sp>
      <p:sp>
        <p:nvSpPr>
          <p:cNvPr id="80" name="Footer Placeholder 4">
            <a:extLst>
              <a:ext uri="{FF2B5EF4-FFF2-40B4-BE49-F238E27FC236}">
                <a16:creationId xmlns:a16="http://schemas.microsoft.com/office/drawing/2014/main" id="{439C79B5-5C11-40FA-9956-DB28FA46F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81" name="Slide Number Placeholder 5">
            <a:extLst>
              <a:ext uri="{FF2B5EF4-FFF2-40B4-BE49-F238E27FC236}">
                <a16:creationId xmlns:a16="http://schemas.microsoft.com/office/drawing/2014/main" id="{83F20066-96C4-4271-9A15-FD95D479B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010CCD3-7A27-4261-9F90-58BA32A67338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1658802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line">
            <a:extLst>
              <a:ext uri="{FF2B5EF4-FFF2-40B4-BE49-F238E27FC236}">
                <a16:creationId xmlns:a16="http://schemas.microsoft.com/office/drawing/2014/main" id="{A902CAC7-D309-4F01-AF5D-D5FF81E80878}"/>
              </a:ext>
            </a:extLst>
          </p:cNvPr>
          <p:cNvGrpSpPr>
            <a:grpSpLocks/>
          </p:cNvGrpSpPr>
          <p:nvPr/>
        </p:nvGrpSpPr>
        <p:grpSpPr bwMode="auto">
          <a:xfrm>
            <a:off x="1141413" y="1514475"/>
            <a:ext cx="7929562" cy="63500"/>
            <a:chOff x="1522413" y="1514475"/>
            <a:chExt cx="10569575" cy="64008"/>
          </a:xfrm>
        </p:grpSpPr>
        <p:sp>
          <p:nvSpPr>
            <p:cNvPr id="5" name="Freeform 10">
              <a:extLst>
                <a:ext uri="{FF2B5EF4-FFF2-40B4-BE49-F238E27FC236}">
                  <a16:creationId xmlns:a16="http://schemas.microsoft.com/office/drawing/2014/main" id="{EB174EAF-3D75-4E03-BC5F-D859E8C8984E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2147483646 w 67"/>
                <a:gd name="T1" fmla="*/ 2147483646 h 6"/>
                <a:gd name="T2" fmla="*/ 2147483646 w 67"/>
                <a:gd name="T3" fmla="*/ 2147483646 h 6"/>
                <a:gd name="T4" fmla="*/ 2147483646 w 67"/>
                <a:gd name="T5" fmla="*/ 2147483646 h 6"/>
                <a:gd name="T6" fmla="*/ 2147483646 w 67"/>
                <a:gd name="T7" fmla="*/ 0 h 6"/>
                <a:gd name="T8" fmla="*/ 2147483646 w 67"/>
                <a:gd name="T9" fmla="*/ 214748364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11">
              <a:extLst>
                <a:ext uri="{FF2B5EF4-FFF2-40B4-BE49-F238E27FC236}">
                  <a16:creationId xmlns:a16="http://schemas.microsoft.com/office/drawing/2014/main" id="{CFDCA9AE-F27C-409B-AC0D-5E9B242446CB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147483646 h 2"/>
                <a:gd name="T2" fmla="*/ 0 w 20"/>
                <a:gd name="T3" fmla="*/ 2147483646 h 2"/>
                <a:gd name="T4" fmla="*/ 2147483646 w 20"/>
                <a:gd name="T5" fmla="*/ 2147483646 h 2"/>
                <a:gd name="T6" fmla="*/ 0 w 20"/>
                <a:gd name="T7" fmla="*/ 2147483646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12">
              <a:extLst>
                <a:ext uri="{FF2B5EF4-FFF2-40B4-BE49-F238E27FC236}">
                  <a16:creationId xmlns:a16="http://schemas.microsoft.com/office/drawing/2014/main" id="{9CFEB52A-A12D-4969-95A1-2FEB83DC9EA3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2147483646 w 41"/>
                <a:gd name="T1" fmla="*/ 0 h 6"/>
                <a:gd name="T2" fmla="*/ 2147483646 w 41"/>
                <a:gd name="T3" fmla="*/ 0 h 6"/>
                <a:gd name="T4" fmla="*/ 0 w 41"/>
                <a:gd name="T5" fmla="*/ 2147483646 h 6"/>
                <a:gd name="T6" fmla="*/ 2147483646 w 41"/>
                <a:gd name="T7" fmla="*/ 2147483646 h 6"/>
                <a:gd name="T8" fmla="*/ 2147483646 w 41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5">
              <a:extLst>
                <a:ext uri="{FF2B5EF4-FFF2-40B4-BE49-F238E27FC236}">
                  <a16:creationId xmlns:a16="http://schemas.microsoft.com/office/drawing/2014/main" id="{472F3283-C666-4953-85A0-D33287CB5845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147483646 w 45"/>
                <a:gd name="T1" fmla="*/ 0 h 6"/>
                <a:gd name="T2" fmla="*/ 2147483646 w 45"/>
                <a:gd name="T3" fmla="*/ 0 h 6"/>
                <a:gd name="T4" fmla="*/ 2147483646 w 45"/>
                <a:gd name="T5" fmla="*/ 2147483646 h 6"/>
                <a:gd name="T6" fmla="*/ 2147483646 w 45"/>
                <a:gd name="T7" fmla="*/ 2147483646 h 6"/>
                <a:gd name="T8" fmla="*/ 2147483646 w 45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16">
              <a:extLst>
                <a:ext uri="{FF2B5EF4-FFF2-40B4-BE49-F238E27FC236}">
                  <a16:creationId xmlns:a16="http://schemas.microsoft.com/office/drawing/2014/main" id="{A07ACA99-10FF-4ED7-9D1D-96F21386CC48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2147483646 w 44"/>
                <a:gd name="T1" fmla="*/ 0 h 3"/>
                <a:gd name="T2" fmla="*/ 2147483646 w 44"/>
                <a:gd name="T3" fmla="*/ 0 h 3"/>
                <a:gd name="T4" fmla="*/ 0 w 44"/>
                <a:gd name="T5" fmla="*/ 2147483646 h 3"/>
                <a:gd name="T6" fmla="*/ 2147483646 w 44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7">
              <a:extLst>
                <a:ext uri="{FF2B5EF4-FFF2-40B4-BE49-F238E27FC236}">
                  <a16:creationId xmlns:a16="http://schemas.microsoft.com/office/drawing/2014/main" id="{5E177E67-9416-4279-A27C-E6B372088887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2147483646 w 82"/>
                <a:gd name="T1" fmla="*/ 2147483646 h 5"/>
                <a:gd name="T2" fmla="*/ 2147483646 w 82"/>
                <a:gd name="T3" fmla="*/ 2147483646 h 5"/>
                <a:gd name="T4" fmla="*/ 2147483646 w 82"/>
                <a:gd name="T5" fmla="*/ 0 h 5"/>
                <a:gd name="T6" fmla="*/ 0 w 82"/>
                <a:gd name="T7" fmla="*/ 2147483646 h 5"/>
                <a:gd name="T8" fmla="*/ 2147483646 w 82"/>
                <a:gd name="T9" fmla="*/ 2147483646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8">
              <a:extLst>
                <a:ext uri="{FF2B5EF4-FFF2-40B4-BE49-F238E27FC236}">
                  <a16:creationId xmlns:a16="http://schemas.microsoft.com/office/drawing/2014/main" id="{09A2D423-1D5D-43AE-86AE-9763A4F4A906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2147483646 w 42"/>
                <a:gd name="T1" fmla="*/ 2147483646 h 5"/>
                <a:gd name="T2" fmla="*/ 2147483646 w 42"/>
                <a:gd name="T3" fmla="*/ 2147483646 h 5"/>
                <a:gd name="T4" fmla="*/ 2147483646 w 42"/>
                <a:gd name="T5" fmla="*/ 0 h 5"/>
                <a:gd name="T6" fmla="*/ 0 w 42"/>
                <a:gd name="T7" fmla="*/ 2147483646 h 5"/>
                <a:gd name="T8" fmla="*/ 2147483646 w 42"/>
                <a:gd name="T9" fmla="*/ 2147483646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9">
              <a:extLst>
                <a:ext uri="{FF2B5EF4-FFF2-40B4-BE49-F238E27FC236}">
                  <a16:creationId xmlns:a16="http://schemas.microsoft.com/office/drawing/2014/main" id="{99256AE3-B846-419F-9AA4-778CEAD8E31F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2147483646 w 98"/>
                <a:gd name="T1" fmla="*/ 2147483646 h 6"/>
                <a:gd name="T2" fmla="*/ 2147483646 w 98"/>
                <a:gd name="T3" fmla="*/ 2147483646 h 6"/>
                <a:gd name="T4" fmla="*/ 2147483646 w 98"/>
                <a:gd name="T5" fmla="*/ 0 h 6"/>
                <a:gd name="T6" fmla="*/ 0 w 98"/>
                <a:gd name="T7" fmla="*/ 2147483646 h 6"/>
                <a:gd name="T8" fmla="*/ 2147483646 w 98"/>
                <a:gd name="T9" fmla="*/ 214748364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20">
              <a:extLst>
                <a:ext uri="{FF2B5EF4-FFF2-40B4-BE49-F238E27FC236}">
                  <a16:creationId xmlns:a16="http://schemas.microsoft.com/office/drawing/2014/main" id="{FF212920-9A58-455D-BAEA-BE7F9FACD4C5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2147483646 h 3"/>
                <a:gd name="T2" fmla="*/ 0 w 36"/>
                <a:gd name="T3" fmla="*/ 2147483646 h 3"/>
                <a:gd name="T4" fmla="*/ 2147483646 w 36"/>
                <a:gd name="T5" fmla="*/ 0 h 3"/>
                <a:gd name="T6" fmla="*/ 0 w 36"/>
                <a:gd name="T7" fmla="*/ 2147483646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21">
              <a:extLst>
                <a:ext uri="{FF2B5EF4-FFF2-40B4-BE49-F238E27FC236}">
                  <a16:creationId xmlns:a16="http://schemas.microsoft.com/office/drawing/2014/main" id="{1F6E0537-FA67-48D5-BF56-F36277569158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2147483646 w 32"/>
                <a:gd name="T1" fmla="*/ 2147483646 h 5"/>
                <a:gd name="T2" fmla="*/ 2147483646 w 32"/>
                <a:gd name="T3" fmla="*/ 2147483646 h 5"/>
                <a:gd name="T4" fmla="*/ 0 w 32"/>
                <a:gd name="T5" fmla="*/ 0 h 5"/>
                <a:gd name="T6" fmla="*/ 2147483646 w 32"/>
                <a:gd name="T7" fmla="*/ 2147483646 h 5"/>
                <a:gd name="T8" fmla="*/ 2147483646 w 32"/>
                <a:gd name="T9" fmla="*/ 2147483646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22">
              <a:extLst>
                <a:ext uri="{FF2B5EF4-FFF2-40B4-BE49-F238E27FC236}">
                  <a16:creationId xmlns:a16="http://schemas.microsoft.com/office/drawing/2014/main" id="{22C24EF6-B682-4ABB-B2A9-CF126C4C00D6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2147483646 w 36"/>
                <a:gd name="T1" fmla="*/ 2147483646 h 1"/>
                <a:gd name="T2" fmla="*/ 2147483646 w 36"/>
                <a:gd name="T3" fmla="*/ 2147483646 h 1"/>
                <a:gd name="T4" fmla="*/ 2147483646 w 36"/>
                <a:gd name="T5" fmla="*/ 2147483646 h 1"/>
                <a:gd name="T6" fmla="*/ 0 w 36"/>
                <a:gd name="T7" fmla="*/ 0 h 1"/>
                <a:gd name="T8" fmla="*/ 2147483646 w 36"/>
                <a:gd name="T9" fmla="*/ 2147483646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23">
              <a:extLst>
                <a:ext uri="{FF2B5EF4-FFF2-40B4-BE49-F238E27FC236}">
                  <a16:creationId xmlns:a16="http://schemas.microsoft.com/office/drawing/2014/main" id="{3F09226D-92C3-4EA6-BFBD-027B342FD90B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2147483646 w 5"/>
                <a:gd name="T1" fmla="*/ 2147483646 w 5"/>
                <a:gd name="T2" fmla="*/ 0 w 5"/>
                <a:gd name="T3" fmla="*/ 2147483646 w 5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24">
              <a:extLst>
                <a:ext uri="{FF2B5EF4-FFF2-40B4-BE49-F238E27FC236}">
                  <a16:creationId xmlns:a16="http://schemas.microsoft.com/office/drawing/2014/main" id="{2716015F-7D0F-48C4-A053-32B74D327937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2147483646 w 75"/>
                <a:gd name="T1" fmla="*/ 0 h 9"/>
                <a:gd name="T2" fmla="*/ 2147483646 w 75"/>
                <a:gd name="T3" fmla="*/ 0 h 9"/>
                <a:gd name="T4" fmla="*/ 2147483646 w 75"/>
                <a:gd name="T5" fmla="*/ 2147483646 h 9"/>
                <a:gd name="T6" fmla="*/ 2147483646 w 75"/>
                <a:gd name="T7" fmla="*/ 0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25">
              <a:extLst>
                <a:ext uri="{FF2B5EF4-FFF2-40B4-BE49-F238E27FC236}">
                  <a16:creationId xmlns:a16="http://schemas.microsoft.com/office/drawing/2014/main" id="{BBB92549-9AD3-4194-B83D-2F9A87F23604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2147483646 h 4"/>
                <a:gd name="T2" fmla="*/ 0 w 47"/>
                <a:gd name="T3" fmla="*/ 2147483646 h 4"/>
                <a:gd name="T4" fmla="*/ 2147483646 w 47"/>
                <a:gd name="T5" fmla="*/ 2147483646 h 4"/>
                <a:gd name="T6" fmla="*/ 2147483646 w 47"/>
                <a:gd name="T7" fmla="*/ 0 h 4"/>
                <a:gd name="T8" fmla="*/ 0 w 47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26">
              <a:extLst>
                <a:ext uri="{FF2B5EF4-FFF2-40B4-BE49-F238E27FC236}">
                  <a16:creationId xmlns:a16="http://schemas.microsoft.com/office/drawing/2014/main" id="{511111D7-EA7F-4D1F-8C55-565114E4989D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147483646 h 2"/>
                <a:gd name="T2" fmla="*/ 0 w 22"/>
                <a:gd name="T3" fmla="*/ 2147483646 h 2"/>
                <a:gd name="T4" fmla="*/ 2147483646 w 22"/>
                <a:gd name="T5" fmla="*/ 0 h 2"/>
                <a:gd name="T6" fmla="*/ 2147483646 w 22"/>
                <a:gd name="T7" fmla="*/ 0 h 2"/>
                <a:gd name="T8" fmla="*/ 0 w 22"/>
                <a:gd name="T9" fmla="*/ 2147483646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7">
              <a:extLst>
                <a:ext uri="{FF2B5EF4-FFF2-40B4-BE49-F238E27FC236}">
                  <a16:creationId xmlns:a16="http://schemas.microsoft.com/office/drawing/2014/main" id="{68198204-C6F2-45FF-AD59-6A8AE9E0E2BD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2147483646 w 90"/>
                <a:gd name="T1" fmla="*/ 0 h 4"/>
                <a:gd name="T2" fmla="*/ 2147483646 w 90"/>
                <a:gd name="T3" fmla="*/ 0 h 4"/>
                <a:gd name="T4" fmla="*/ 0 w 90"/>
                <a:gd name="T5" fmla="*/ 2147483646 h 4"/>
                <a:gd name="T6" fmla="*/ 2147483646 w 90"/>
                <a:gd name="T7" fmla="*/ 2147483646 h 4"/>
                <a:gd name="T8" fmla="*/ 2147483646 w 90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8">
              <a:extLst>
                <a:ext uri="{FF2B5EF4-FFF2-40B4-BE49-F238E27FC236}">
                  <a16:creationId xmlns:a16="http://schemas.microsoft.com/office/drawing/2014/main" id="{081D3642-2686-45EA-8B8E-DE546A967922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2147483646 w 5"/>
                <a:gd name="T1" fmla="*/ 0 h 1"/>
                <a:gd name="T2" fmla="*/ 2147483646 w 5"/>
                <a:gd name="T3" fmla="*/ 0 h 1"/>
                <a:gd name="T4" fmla="*/ 0 w 5"/>
                <a:gd name="T5" fmla="*/ 2147483646 h 1"/>
                <a:gd name="T6" fmla="*/ 2147483646 w 5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9">
              <a:extLst>
                <a:ext uri="{FF2B5EF4-FFF2-40B4-BE49-F238E27FC236}">
                  <a16:creationId xmlns:a16="http://schemas.microsoft.com/office/drawing/2014/main" id="{201DB86D-5FD0-408A-A5FC-547E42AE36BD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2147483646 w 5"/>
                <a:gd name="T5" fmla="*/ 1 h 1"/>
                <a:gd name="T6" fmla="*/ 2147483646 w 5"/>
                <a:gd name="T7" fmla="*/ 0 h 1"/>
                <a:gd name="T8" fmla="*/ 0 w 5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30">
              <a:extLst>
                <a:ext uri="{FF2B5EF4-FFF2-40B4-BE49-F238E27FC236}">
                  <a16:creationId xmlns:a16="http://schemas.microsoft.com/office/drawing/2014/main" id="{9CA4FE12-01D9-4837-B092-4B93F5E5E78E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2147483646 w 47"/>
                <a:gd name="T1" fmla="*/ 2147483646 h 2"/>
                <a:gd name="T2" fmla="*/ 2147483646 w 47"/>
                <a:gd name="T3" fmla="*/ 2147483646 h 2"/>
                <a:gd name="T4" fmla="*/ 2147483646 w 47"/>
                <a:gd name="T5" fmla="*/ 0 h 2"/>
                <a:gd name="T6" fmla="*/ 2147483646 w 47"/>
                <a:gd name="T7" fmla="*/ 2147483646 h 2"/>
                <a:gd name="T8" fmla="*/ 2147483646 w 47"/>
                <a:gd name="T9" fmla="*/ 2147483646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31">
              <a:extLst>
                <a:ext uri="{FF2B5EF4-FFF2-40B4-BE49-F238E27FC236}">
                  <a16:creationId xmlns:a16="http://schemas.microsoft.com/office/drawing/2014/main" id="{E3ED5F89-72E5-4B61-B00B-F112924DC077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2147483646 h 3"/>
                <a:gd name="T2" fmla="*/ 0 w 33"/>
                <a:gd name="T3" fmla="*/ 2147483646 h 3"/>
                <a:gd name="T4" fmla="*/ 2147483646 w 33"/>
                <a:gd name="T5" fmla="*/ 2147483646 h 3"/>
                <a:gd name="T6" fmla="*/ 0 w 33"/>
                <a:gd name="T7" fmla="*/ 2147483646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32">
              <a:extLst>
                <a:ext uri="{FF2B5EF4-FFF2-40B4-BE49-F238E27FC236}">
                  <a16:creationId xmlns:a16="http://schemas.microsoft.com/office/drawing/2014/main" id="{FB5ECCCE-7616-45FE-9370-A2A0E5934FC8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2147483646 w 6"/>
                <a:gd name="T1" fmla="*/ 1 h 1"/>
                <a:gd name="T2" fmla="*/ 2147483646 w 6"/>
                <a:gd name="T3" fmla="*/ 1 h 1"/>
                <a:gd name="T4" fmla="*/ 2147483646 w 6"/>
                <a:gd name="T5" fmla="*/ 1 h 1"/>
                <a:gd name="T6" fmla="*/ 2147483646 w 6"/>
                <a:gd name="T7" fmla="*/ 1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33">
              <a:extLst>
                <a:ext uri="{FF2B5EF4-FFF2-40B4-BE49-F238E27FC236}">
                  <a16:creationId xmlns:a16="http://schemas.microsoft.com/office/drawing/2014/main" id="{6115BF5F-9986-4921-9478-462DD29E7739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147483646 w 31"/>
                <a:gd name="T1" fmla="*/ 0 h 3"/>
                <a:gd name="T2" fmla="*/ 2147483646 w 31"/>
                <a:gd name="T3" fmla="*/ 0 h 3"/>
                <a:gd name="T4" fmla="*/ 0 w 31"/>
                <a:gd name="T5" fmla="*/ 2147483646 h 3"/>
                <a:gd name="T6" fmla="*/ 2147483646 w 31"/>
                <a:gd name="T7" fmla="*/ 2147483646 h 3"/>
                <a:gd name="T8" fmla="*/ 2147483646 w 31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34">
              <a:extLst>
                <a:ext uri="{FF2B5EF4-FFF2-40B4-BE49-F238E27FC236}">
                  <a16:creationId xmlns:a16="http://schemas.microsoft.com/office/drawing/2014/main" id="{CDB7AF25-934B-4E0C-9795-4DF7500B022C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2147483646 w 198"/>
                <a:gd name="T1" fmla="*/ 2147483646 h 27"/>
                <a:gd name="T2" fmla="*/ 2147483646 w 198"/>
                <a:gd name="T3" fmla="*/ 2147483646 h 27"/>
                <a:gd name="T4" fmla="*/ 2147483646 w 198"/>
                <a:gd name="T5" fmla="*/ 2147483646 h 27"/>
                <a:gd name="T6" fmla="*/ 2147483646 w 198"/>
                <a:gd name="T7" fmla="*/ 0 h 27"/>
                <a:gd name="T8" fmla="*/ 2147483646 w 198"/>
                <a:gd name="T9" fmla="*/ 2147483646 h 27"/>
                <a:gd name="T10" fmla="*/ 2147483646 w 198"/>
                <a:gd name="T11" fmla="*/ 2147483646 h 27"/>
                <a:gd name="T12" fmla="*/ 2147483646 w 198"/>
                <a:gd name="T13" fmla="*/ 2147483646 h 27"/>
                <a:gd name="T14" fmla="*/ 2147483646 w 198"/>
                <a:gd name="T15" fmla="*/ 2147483646 h 27"/>
                <a:gd name="T16" fmla="*/ 2147483646 w 198"/>
                <a:gd name="T17" fmla="*/ 2147483646 h 27"/>
                <a:gd name="T18" fmla="*/ 2147483646 w 198"/>
                <a:gd name="T19" fmla="*/ 2147483646 h 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35">
              <a:extLst>
                <a:ext uri="{FF2B5EF4-FFF2-40B4-BE49-F238E27FC236}">
                  <a16:creationId xmlns:a16="http://schemas.microsoft.com/office/drawing/2014/main" id="{4665D8A8-6482-4DC5-BB2C-E6C16D401AA7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2147483646 w 100"/>
                <a:gd name="T1" fmla="*/ 2147483646 h 6"/>
                <a:gd name="T2" fmla="*/ 2147483646 w 100"/>
                <a:gd name="T3" fmla="*/ 2147483646 h 6"/>
                <a:gd name="T4" fmla="*/ 2147483646 w 100"/>
                <a:gd name="T5" fmla="*/ 2147483646 h 6"/>
                <a:gd name="T6" fmla="*/ 2147483646 w 100"/>
                <a:gd name="T7" fmla="*/ 0 h 6"/>
                <a:gd name="T8" fmla="*/ 0 w 100"/>
                <a:gd name="T9" fmla="*/ 2147483646 h 6"/>
                <a:gd name="T10" fmla="*/ 2147483646 w 100"/>
                <a:gd name="T11" fmla="*/ 2147483646 h 6"/>
                <a:gd name="T12" fmla="*/ 2147483646 w 100"/>
                <a:gd name="T13" fmla="*/ 2147483646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36">
              <a:extLst>
                <a:ext uri="{FF2B5EF4-FFF2-40B4-BE49-F238E27FC236}">
                  <a16:creationId xmlns:a16="http://schemas.microsoft.com/office/drawing/2014/main" id="{CD5B29E9-536C-4540-AFA9-28C619C252D8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2147483646 w 142"/>
                <a:gd name="T1" fmla="*/ 2147483646 h 14"/>
                <a:gd name="T2" fmla="*/ 2147483646 w 142"/>
                <a:gd name="T3" fmla="*/ 2147483646 h 14"/>
                <a:gd name="T4" fmla="*/ 2147483646 w 142"/>
                <a:gd name="T5" fmla="*/ 2147483646 h 14"/>
                <a:gd name="T6" fmla="*/ 2147483646 w 142"/>
                <a:gd name="T7" fmla="*/ 2147483646 h 14"/>
                <a:gd name="T8" fmla="*/ 2147483646 w 142"/>
                <a:gd name="T9" fmla="*/ 2147483646 h 14"/>
                <a:gd name="T10" fmla="*/ 2147483646 w 142"/>
                <a:gd name="T11" fmla="*/ 2147483646 h 14"/>
                <a:gd name="T12" fmla="*/ 2147483646 w 142"/>
                <a:gd name="T13" fmla="*/ 0 h 14"/>
                <a:gd name="T14" fmla="*/ 2147483646 w 142"/>
                <a:gd name="T15" fmla="*/ 2147483646 h 14"/>
                <a:gd name="T16" fmla="*/ 2147483646 w 142"/>
                <a:gd name="T17" fmla="*/ 2147483646 h 14"/>
                <a:gd name="T18" fmla="*/ 2147483646 w 142"/>
                <a:gd name="T19" fmla="*/ 2147483646 h 14"/>
                <a:gd name="T20" fmla="*/ 2147483646 w 142"/>
                <a:gd name="T21" fmla="*/ 2147483646 h 14"/>
                <a:gd name="T22" fmla="*/ 2147483646 w 142"/>
                <a:gd name="T23" fmla="*/ 2147483646 h 14"/>
                <a:gd name="T24" fmla="*/ 2147483646 w 142"/>
                <a:gd name="T25" fmla="*/ 2147483646 h 14"/>
                <a:gd name="T26" fmla="*/ 2147483646 w 142"/>
                <a:gd name="T27" fmla="*/ 2147483646 h 14"/>
                <a:gd name="T28" fmla="*/ 2147483646 w 142"/>
                <a:gd name="T29" fmla="*/ 2147483646 h 14"/>
                <a:gd name="T30" fmla="*/ 2147483646 w 142"/>
                <a:gd name="T31" fmla="*/ 2147483646 h 14"/>
                <a:gd name="T32" fmla="*/ 0 w 142"/>
                <a:gd name="T33" fmla="*/ 2147483646 h 14"/>
                <a:gd name="T34" fmla="*/ 2147483646 w 142"/>
                <a:gd name="T35" fmla="*/ 2147483646 h 1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37">
              <a:extLst>
                <a:ext uri="{FF2B5EF4-FFF2-40B4-BE49-F238E27FC236}">
                  <a16:creationId xmlns:a16="http://schemas.microsoft.com/office/drawing/2014/main" id="{2475D660-DED7-4C03-A662-80525AFA0AAF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2147483646 w 11"/>
                <a:gd name="T1" fmla="*/ 2147483646 h 1"/>
                <a:gd name="T2" fmla="*/ 2147483646 w 11"/>
                <a:gd name="T3" fmla="*/ 2147483646 h 1"/>
                <a:gd name="T4" fmla="*/ 2147483646 w 11"/>
                <a:gd name="T5" fmla="*/ 0 h 1"/>
                <a:gd name="T6" fmla="*/ 2147483646 w 11"/>
                <a:gd name="T7" fmla="*/ 2147483646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8">
              <a:extLst>
                <a:ext uri="{FF2B5EF4-FFF2-40B4-BE49-F238E27FC236}">
                  <a16:creationId xmlns:a16="http://schemas.microsoft.com/office/drawing/2014/main" id="{F3A87E7F-A4C5-4123-8A35-2B5E9FF0F2D9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2147483646 w 122"/>
                <a:gd name="T1" fmla="*/ 2147483646 h 12"/>
                <a:gd name="T2" fmla="*/ 2147483646 w 122"/>
                <a:gd name="T3" fmla="*/ 2147483646 h 12"/>
                <a:gd name="T4" fmla="*/ 2147483646 w 122"/>
                <a:gd name="T5" fmla="*/ 2147483646 h 12"/>
                <a:gd name="T6" fmla="*/ 2147483646 w 122"/>
                <a:gd name="T7" fmla="*/ 2147483646 h 12"/>
                <a:gd name="T8" fmla="*/ 2147483646 w 122"/>
                <a:gd name="T9" fmla="*/ 2147483646 h 12"/>
                <a:gd name="T10" fmla="*/ 2147483646 w 122"/>
                <a:gd name="T11" fmla="*/ 2147483646 h 12"/>
                <a:gd name="T12" fmla="*/ 2147483646 w 122"/>
                <a:gd name="T13" fmla="*/ 0 h 12"/>
                <a:gd name="T14" fmla="*/ 2147483646 w 122"/>
                <a:gd name="T15" fmla="*/ 2147483646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39">
              <a:extLst>
                <a:ext uri="{FF2B5EF4-FFF2-40B4-BE49-F238E27FC236}">
                  <a16:creationId xmlns:a16="http://schemas.microsoft.com/office/drawing/2014/main" id="{B3FB4722-B324-4356-8602-A208FFA44FE1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2147483646 w 74"/>
                <a:gd name="T1" fmla="*/ 0 h 6"/>
                <a:gd name="T2" fmla="*/ 2147483646 w 74"/>
                <a:gd name="T3" fmla="*/ 0 h 6"/>
                <a:gd name="T4" fmla="*/ 0 w 74"/>
                <a:gd name="T5" fmla="*/ 2147483646 h 6"/>
                <a:gd name="T6" fmla="*/ 2147483646 w 74"/>
                <a:gd name="T7" fmla="*/ 2147483646 h 6"/>
                <a:gd name="T8" fmla="*/ 2147483646 w 74"/>
                <a:gd name="T9" fmla="*/ 2147483646 h 6"/>
                <a:gd name="T10" fmla="*/ 2147483646 w 74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40">
              <a:extLst>
                <a:ext uri="{FF2B5EF4-FFF2-40B4-BE49-F238E27FC236}">
                  <a16:creationId xmlns:a16="http://schemas.microsoft.com/office/drawing/2014/main" id="{76BE03BD-6466-4C19-A385-B5C6DF2E3EB4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2147483646 w 40"/>
                <a:gd name="T1" fmla="*/ 2147483646 h 7"/>
                <a:gd name="T2" fmla="*/ 2147483646 w 40"/>
                <a:gd name="T3" fmla="*/ 2147483646 h 7"/>
                <a:gd name="T4" fmla="*/ 2147483646 w 40"/>
                <a:gd name="T5" fmla="*/ 0 h 7"/>
                <a:gd name="T6" fmla="*/ 0 w 40"/>
                <a:gd name="T7" fmla="*/ 2147483646 h 7"/>
                <a:gd name="T8" fmla="*/ 2147483646 w 40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41">
              <a:extLst>
                <a:ext uri="{FF2B5EF4-FFF2-40B4-BE49-F238E27FC236}">
                  <a16:creationId xmlns:a16="http://schemas.microsoft.com/office/drawing/2014/main" id="{6BD9F03A-92FF-4514-8580-7B9D139E0C23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47483646 w 24"/>
                <a:gd name="T1" fmla="*/ 2147483646 h 4"/>
                <a:gd name="T2" fmla="*/ 2147483646 w 24"/>
                <a:gd name="T3" fmla="*/ 2147483646 h 4"/>
                <a:gd name="T4" fmla="*/ 2147483646 w 24"/>
                <a:gd name="T5" fmla="*/ 0 h 4"/>
                <a:gd name="T6" fmla="*/ 0 w 24"/>
                <a:gd name="T7" fmla="*/ 2147483646 h 4"/>
                <a:gd name="T8" fmla="*/ 2147483646 w 24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42">
              <a:extLst>
                <a:ext uri="{FF2B5EF4-FFF2-40B4-BE49-F238E27FC236}">
                  <a16:creationId xmlns:a16="http://schemas.microsoft.com/office/drawing/2014/main" id="{5B6A4FA3-5EF8-44CF-975B-BE78C78674EC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47483646 w 21"/>
                <a:gd name="T1" fmla="*/ 0 h 1"/>
                <a:gd name="T2" fmla="*/ 2147483646 w 21"/>
                <a:gd name="T3" fmla="*/ 0 h 1"/>
                <a:gd name="T4" fmla="*/ 0 w 21"/>
                <a:gd name="T5" fmla="*/ 2147483646 h 1"/>
                <a:gd name="T6" fmla="*/ 2147483646 w 2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43">
              <a:extLst>
                <a:ext uri="{FF2B5EF4-FFF2-40B4-BE49-F238E27FC236}">
                  <a16:creationId xmlns:a16="http://schemas.microsoft.com/office/drawing/2014/main" id="{E0C89601-6E61-4D71-9149-BB1A55C2E360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2147483646 w 10"/>
                <a:gd name="T1" fmla="*/ 2147483646 h 2"/>
                <a:gd name="T2" fmla="*/ 2147483646 w 10"/>
                <a:gd name="T3" fmla="*/ 2147483646 h 2"/>
                <a:gd name="T4" fmla="*/ 2147483646 w 10"/>
                <a:gd name="T5" fmla="*/ 0 h 2"/>
                <a:gd name="T6" fmla="*/ 2147483646 w 10"/>
                <a:gd name="T7" fmla="*/ 2147483646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44">
              <a:extLst>
                <a:ext uri="{FF2B5EF4-FFF2-40B4-BE49-F238E27FC236}">
                  <a16:creationId xmlns:a16="http://schemas.microsoft.com/office/drawing/2014/main" id="{C6E1492E-B310-42C7-A9E4-BA9F8AA66DAD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2147483646 w 65"/>
                <a:gd name="T1" fmla="*/ 2147483646 h 9"/>
                <a:gd name="T2" fmla="*/ 2147483646 w 65"/>
                <a:gd name="T3" fmla="*/ 2147483646 h 9"/>
                <a:gd name="T4" fmla="*/ 2147483646 w 65"/>
                <a:gd name="T5" fmla="*/ 2147483646 h 9"/>
                <a:gd name="T6" fmla="*/ 2147483646 w 65"/>
                <a:gd name="T7" fmla="*/ 2147483646 h 9"/>
                <a:gd name="T8" fmla="*/ 2147483646 w 65"/>
                <a:gd name="T9" fmla="*/ 2147483646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45">
              <a:extLst>
                <a:ext uri="{FF2B5EF4-FFF2-40B4-BE49-F238E27FC236}">
                  <a16:creationId xmlns:a16="http://schemas.microsoft.com/office/drawing/2014/main" id="{C7B4F639-320C-45B8-B5EC-231139114F73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2147483646 h 4"/>
                <a:gd name="T2" fmla="*/ 0 w 29"/>
                <a:gd name="T3" fmla="*/ 2147483646 h 4"/>
                <a:gd name="T4" fmla="*/ 2147483646 w 29"/>
                <a:gd name="T5" fmla="*/ 2147483646 h 4"/>
                <a:gd name="T6" fmla="*/ 2147483646 w 29"/>
                <a:gd name="T7" fmla="*/ 0 h 4"/>
                <a:gd name="T8" fmla="*/ 0 w 29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46">
              <a:extLst>
                <a:ext uri="{FF2B5EF4-FFF2-40B4-BE49-F238E27FC236}">
                  <a16:creationId xmlns:a16="http://schemas.microsoft.com/office/drawing/2014/main" id="{0933AA8F-58C9-4F47-B065-AA70B0649EDE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2147483646 w 40"/>
                <a:gd name="T1" fmla="*/ 2147483646 h 3"/>
                <a:gd name="T2" fmla="*/ 2147483646 w 40"/>
                <a:gd name="T3" fmla="*/ 2147483646 h 3"/>
                <a:gd name="T4" fmla="*/ 0 w 40"/>
                <a:gd name="T5" fmla="*/ 0 h 3"/>
                <a:gd name="T6" fmla="*/ 2147483646 w 40"/>
                <a:gd name="T7" fmla="*/ 2147483646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47">
              <a:extLst>
                <a:ext uri="{FF2B5EF4-FFF2-40B4-BE49-F238E27FC236}">
                  <a16:creationId xmlns:a16="http://schemas.microsoft.com/office/drawing/2014/main" id="{860631AF-A268-40A3-85FD-13D23D73570D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147483646 w 38"/>
                <a:gd name="T1" fmla="*/ 0 h 5"/>
                <a:gd name="T2" fmla="*/ 2147483646 w 38"/>
                <a:gd name="T3" fmla="*/ 0 h 5"/>
                <a:gd name="T4" fmla="*/ 0 w 38"/>
                <a:gd name="T5" fmla="*/ 2147483646 h 5"/>
                <a:gd name="T6" fmla="*/ 2147483646 w 38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48">
              <a:extLst>
                <a:ext uri="{FF2B5EF4-FFF2-40B4-BE49-F238E27FC236}">
                  <a16:creationId xmlns:a16="http://schemas.microsoft.com/office/drawing/2014/main" id="{EF316DCB-98C2-4869-AD52-D60431491646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2147483646 w 65"/>
                <a:gd name="T1" fmla="*/ 2147483646 h 6"/>
                <a:gd name="T2" fmla="*/ 2147483646 w 65"/>
                <a:gd name="T3" fmla="*/ 2147483646 h 6"/>
                <a:gd name="T4" fmla="*/ 0 w 65"/>
                <a:gd name="T5" fmla="*/ 0 h 6"/>
                <a:gd name="T6" fmla="*/ 2147483646 w 65"/>
                <a:gd name="T7" fmla="*/ 2147483646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49">
              <a:extLst>
                <a:ext uri="{FF2B5EF4-FFF2-40B4-BE49-F238E27FC236}">
                  <a16:creationId xmlns:a16="http://schemas.microsoft.com/office/drawing/2014/main" id="{4E30AD7C-1705-493B-800B-E04822146E93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2147483646 w 21"/>
                <a:gd name="T1" fmla="*/ 0 h 2"/>
                <a:gd name="T2" fmla="*/ 2147483646 w 21"/>
                <a:gd name="T3" fmla="*/ 0 h 2"/>
                <a:gd name="T4" fmla="*/ 0 w 21"/>
                <a:gd name="T5" fmla="*/ 2147483646 h 2"/>
                <a:gd name="T6" fmla="*/ 2147483646 w 21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50">
              <a:extLst>
                <a:ext uri="{FF2B5EF4-FFF2-40B4-BE49-F238E27FC236}">
                  <a16:creationId xmlns:a16="http://schemas.microsoft.com/office/drawing/2014/main" id="{34B3E9D3-8810-4B62-BC08-6F7195BC86D1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2147483646 h 4"/>
                <a:gd name="T2" fmla="*/ 0 w 75"/>
                <a:gd name="T3" fmla="*/ 2147483646 h 4"/>
                <a:gd name="T4" fmla="*/ 2147483646 w 75"/>
                <a:gd name="T5" fmla="*/ 2147483646 h 4"/>
                <a:gd name="T6" fmla="*/ 2147483646 w 75"/>
                <a:gd name="T7" fmla="*/ 2147483646 h 4"/>
                <a:gd name="T8" fmla="*/ 0 w 75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51">
              <a:extLst>
                <a:ext uri="{FF2B5EF4-FFF2-40B4-BE49-F238E27FC236}">
                  <a16:creationId xmlns:a16="http://schemas.microsoft.com/office/drawing/2014/main" id="{27AC7ED9-6F46-4F8C-A450-26502E3904ED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2147483646 w 8"/>
                <a:gd name="T1" fmla="*/ 2147483646 h 1"/>
                <a:gd name="T2" fmla="*/ 2147483646 w 8"/>
                <a:gd name="T3" fmla="*/ 2147483646 h 1"/>
                <a:gd name="T4" fmla="*/ 2147483646 w 8"/>
                <a:gd name="T5" fmla="*/ 0 h 1"/>
                <a:gd name="T6" fmla="*/ 2147483646 w 8"/>
                <a:gd name="T7" fmla="*/ 2147483646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52">
              <a:extLst>
                <a:ext uri="{FF2B5EF4-FFF2-40B4-BE49-F238E27FC236}">
                  <a16:creationId xmlns:a16="http://schemas.microsoft.com/office/drawing/2014/main" id="{73984AAC-10C5-4BC6-A919-A6856CC2A558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2147483646 h 1"/>
                <a:gd name="T2" fmla="*/ 0 w 36"/>
                <a:gd name="T3" fmla="*/ 2147483646 h 1"/>
                <a:gd name="T4" fmla="*/ 2147483646 w 36"/>
                <a:gd name="T5" fmla="*/ 2147483646 h 1"/>
                <a:gd name="T6" fmla="*/ 0 w 36"/>
                <a:gd name="T7" fmla="*/ 2147483646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53">
              <a:extLst>
                <a:ext uri="{FF2B5EF4-FFF2-40B4-BE49-F238E27FC236}">
                  <a16:creationId xmlns:a16="http://schemas.microsoft.com/office/drawing/2014/main" id="{F5695236-9B12-42F7-AC00-93C677E1D5F1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2147483646 h 1"/>
                <a:gd name="T2" fmla="*/ 0 w 20"/>
                <a:gd name="T3" fmla="*/ 2147483646 h 1"/>
                <a:gd name="T4" fmla="*/ 0 w 20"/>
                <a:gd name="T5" fmla="*/ 2147483646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54">
              <a:extLst>
                <a:ext uri="{FF2B5EF4-FFF2-40B4-BE49-F238E27FC236}">
                  <a16:creationId xmlns:a16="http://schemas.microsoft.com/office/drawing/2014/main" id="{9124C437-1D3B-4283-9F73-00C227134755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2147483646 w 8"/>
                <a:gd name="T1" fmla="*/ 0 h 3"/>
                <a:gd name="T2" fmla="*/ 2147483646 w 8"/>
                <a:gd name="T3" fmla="*/ 0 h 3"/>
                <a:gd name="T4" fmla="*/ 0 w 8"/>
                <a:gd name="T5" fmla="*/ 2147483646 h 3"/>
                <a:gd name="T6" fmla="*/ 2147483646 w 8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55">
              <a:extLst>
                <a:ext uri="{FF2B5EF4-FFF2-40B4-BE49-F238E27FC236}">
                  <a16:creationId xmlns:a16="http://schemas.microsoft.com/office/drawing/2014/main" id="{5FFCE7C4-97A9-43D6-84A1-EF5EF9444F77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2147483646 w 5"/>
                <a:gd name="T1" fmla="*/ 0 h 1"/>
                <a:gd name="T2" fmla="*/ 2147483646 w 5"/>
                <a:gd name="T3" fmla="*/ 0 h 1"/>
                <a:gd name="T4" fmla="*/ 0 w 5"/>
                <a:gd name="T5" fmla="*/ 0 h 1"/>
                <a:gd name="T6" fmla="*/ 2147483646 w 5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56">
              <a:extLst>
                <a:ext uri="{FF2B5EF4-FFF2-40B4-BE49-F238E27FC236}">
                  <a16:creationId xmlns:a16="http://schemas.microsoft.com/office/drawing/2014/main" id="{123A3071-4D3D-4545-AC66-3EE836CD4FE2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147483646 w 25"/>
                <a:gd name="T1" fmla="*/ 1 h 1"/>
                <a:gd name="T2" fmla="*/ 2147483646 w 25"/>
                <a:gd name="T3" fmla="*/ 1 h 1"/>
                <a:gd name="T4" fmla="*/ 0 w 25"/>
                <a:gd name="T5" fmla="*/ 0 h 1"/>
                <a:gd name="T6" fmla="*/ 2147483646 w 25"/>
                <a:gd name="T7" fmla="*/ 1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57">
              <a:extLst>
                <a:ext uri="{FF2B5EF4-FFF2-40B4-BE49-F238E27FC236}">
                  <a16:creationId xmlns:a16="http://schemas.microsoft.com/office/drawing/2014/main" id="{FCC66CC2-3740-45FD-98E6-48586D29EC36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2147483646 h 1"/>
                <a:gd name="T2" fmla="*/ 0 w 20"/>
                <a:gd name="T3" fmla="*/ 2147483646 h 1"/>
                <a:gd name="T4" fmla="*/ 2147483646 w 20"/>
                <a:gd name="T5" fmla="*/ 2147483646 h 1"/>
                <a:gd name="T6" fmla="*/ 0 w 20"/>
                <a:gd name="T7" fmla="*/ 2147483646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58">
              <a:extLst>
                <a:ext uri="{FF2B5EF4-FFF2-40B4-BE49-F238E27FC236}">
                  <a16:creationId xmlns:a16="http://schemas.microsoft.com/office/drawing/2014/main" id="{3779BE75-40C6-4BF3-95D9-A94C050FB3B0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2147483646 w 31"/>
                <a:gd name="T5" fmla="*/ 2147483646 h 1"/>
                <a:gd name="T6" fmla="*/ 2147483646 w 31"/>
                <a:gd name="T7" fmla="*/ 0 h 1"/>
                <a:gd name="T8" fmla="*/ 0 w 31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59">
              <a:extLst>
                <a:ext uri="{FF2B5EF4-FFF2-40B4-BE49-F238E27FC236}">
                  <a16:creationId xmlns:a16="http://schemas.microsoft.com/office/drawing/2014/main" id="{A55019F7-97D7-4BEE-9F33-3CE87CF5CC67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147483646 w 23"/>
                <a:gd name="T1" fmla="*/ 0 h 2"/>
                <a:gd name="T2" fmla="*/ 2147483646 w 23"/>
                <a:gd name="T3" fmla="*/ 0 h 2"/>
                <a:gd name="T4" fmla="*/ 2147483646 w 23"/>
                <a:gd name="T5" fmla="*/ 0 h 2"/>
                <a:gd name="T6" fmla="*/ 2147483646 w 23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60">
              <a:extLst>
                <a:ext uri="{FF2B5EF4-FFF2-40B4-BE49-F238E27FC236}">
                  <a16:creationId xmlns:a16="http://schemas.microsoft.com/office/drawing/2014/main" id="{4C2AF768-2F9F-4423-9C72-89F6C14E4A28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2147483646 w 3"/>
                <a:gd name="T1" fmla="*/ 2147483646 h 1"/>
                <a:gd name="T2" fmla="*/ 2147483646 w 3"/>
                <a:gd name="T3" fmla="*/ 2147483646 h 1"/>
                <a:gd name="T4" fmla="*/ 2147483646 w 3"/>
                <a:gd name="T5" fmla="*/ 0 h 1"/>
                <a:gd name="T6" fmla="*/ 0 w 3"/>
                <a:gd name="T7" fmla="*/ 0 h 1"/>
                <a:gd name="T8" fmla="*/ 2147483646 w 3"/>
                <a:gd name="T9" fmla="*/ 2147483646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61">
              <a:extLst>
                <a:ext uri="{FF2B5EF4-FFF2-40B4-BE49-F238E27FC236}">
                  <a16:creationId xmlns:a16="http://schemas.microsoft.com/office/drawing/2014/main" id="{9D05ABD6-8DD0-4C2E-9608-73A519EA4C85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2147483646 h 17"/>
                <a:gd name="T2" fmla="*/ 0 w 69"/>
                <a:gd name="T3" fmla="*/ 2147483646 h 17"/>
                <a:gd name="T4" fmla="*/ 2147483646 w 69"/>
                <a:gd name="T5" fmla="*/ 2147483646 h 17"/>
                <a:gd name="T6" fmla="*/ 2147483646 w 69"/>
                <a:gd name="T7" fmla="*/ 0 h 17"/>
                <a:gd name="T8" fmla="*/ 0 w 69"/>
                <a:gd name="T9" fmla="*/ 214748364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62">
              <a:extLst>
                <a:ext uri="{FF2B5EF4-FFF2-40B4-BE49-F238E27FC236}">
                  <a16:creationId xmlns:a16="http://schemas.microsoft.com/office/drawing/2014/main" id="{DA06C96F-DC56-4751-B209-F610FCF7F2B2}"/>
                </a:ext>
              </a:extLst>
            </p:cNvPr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2147483646 w 10030"/>
                <a:gd name="T1" fmla="*/ 2147483646 h 75"/>
                <a:gd name="T2" fmla="*/ 2147483646 w 10030"/>
                <a:gd name="T3" fmla="*/ 2147483646 h 75"/>
                <a:gd name="T4" fmla="*/ 2147483646 w 10030"/>
                <a:gd name="T5" fmla="*/ 2147483646 h 75"/>
                <a:gd name="T6" fmla="*/ 2147483646 w 10030"/>
                <a:gd name="T7" fmla="*/ 2147483646 h 75"/>
                <a:gd name="T8" fmla="*/ 2147483646 w 10030"/>
                <a:gd name="T9" fmla="*/ 2147483646 h 75"/>
                <a:gd name="T10" fmla="*/ 2147483646 w 10030"/>
                <a:gd name="T11" fmla="*/ 2147483646 h 75"/>
                <a:gd name="T12" fmla="*/ 2147483646 w 10030"/>
                <a:gd name="T13" fmla="*/ 2147483646 h 75"/>
                <a:gd name="T14" fmla="*/ 2147483646 w 10030"/>
                <a:gd name="T15" fmla="*/ 2147483646 h 75"/>
                <a:gd name="T16" fmla="*/ 2147483646 w 10030"/>
                <a:gd name="T17" fmla="*/ 2147483646 h 75"/>
                <a:gd name="T18" fmla="*/ 2147483646 w 10030"/>
                <a:gd name="T19" fmla="*/ 2147483646 h 75"/>
                <a:gd name="T20" fmla="*/ 2147483646 w 10030"/>
                <a:gd name="T21" fmla="*/ 2147483646 h 75"/>
                <a:gd name="T22" fmla="*/ 2147483646 w 10030"/>
                <a:gd name="T23" fmla="*/ 2147483646 h 75"/>
                <a:gd name="T24" fmla="*/ 2147483646 w 10030"/>
                <a:gd name="T25" fmla="*/ 2147483646 h 75"/>
                <a:gd name="T26" fmla="*/ 2147483646 w 10030"/>
                <a:gd name="T27" fmla="*/ 2147483646 h 75"/>
                <a:gd name="T28" fmla="*/ 2147483646 w 10030"/>
                <a:gd name="T29" fmla="*/ 2147483646 h 75"/>
                <a:gd name="T30" fmla="*/ 2147483646 w 10030"/>
                <a:gd name="T31" fmla="*/ 2147483646 h 75"/>
                <a:gd name="T32" fmla="*/ 2147483646 w 10030"/>
                <a:gd name="T33" fmla="*/ 2147483646 h 75"/>
                <a:gd name="T34" fmla="*/ 2147483646 w 10030"/>
                <a:gd name="T35" fmla="*/ 2147483646 h 75"/>
                <a:gd name="T36" fmla="*/ 2147483646 w 10030"/>
                <a:gd name="T37" fmla="*/ 2147483646 h 75"/>
                <a:gd name="T38" fmla="*/ 2147483646 w 10030"/>
                <a:gd name="T39" fmla="*/ 2147483646 h 75"/>
                <a:gd name="T40" fmla="*/ 2147483646 w 10030"/>
                <a:gd name="T41" fmla="*/ 2147483646 h 75"/>
                <a:gd name="T42" fmla="*/ 2147483646 w 10030"/>
                <a:gd name="T43" fmla="*/ 2147483646 h 75"/>
                <a:gd name="T44" fmla="*/ 2147483646 w 10030"/>
                <a:gd name="T45" fmla="*/ 2147483646 h 75"/>
                <a:gd name="T46" fmla="*/ 2147483646 w 10030"/>
                <a:gd name="T47" fmla="*/ 2147483646 h 75"/>
                <a:gd name="T48" fmla="*/ 2147483646 w 10030"/>
                <a:gd name="T49" fmla="*/ 2147483646 h 75"/>
                <a:gd name="T50" fmla="*/ 2147483646 w 10030"/>
                <a:gd name="T51" fmla="*/ 2147483646 h 75"/>
                <a:gd name="T52" fmla="*/ 2147483646 w 10030"/>
                <a:gd name="T53" fmla="*/ 2147483646 h 75"/>
                <a:gd name="T54" fmla="*/ 2147483646 w 10030"/>
                <a:gd name="T55" fmla="*/ 2147483646 h 75"/>
                <a:gd name="T56" fmla="*/ 2147483646 w 10030"/>
                <a:gd name="T57" fmla="*/ 2147483646 h 75"/>
                <a:gd name="T58" fmla="*/ 2147483646 w 10030"/>
                <a:gd name="T59" fmla="*/ 2147483646 h 75"/>
                <a:gd name="T60" fmla="*/ 2147483646 w 10030"/>
                <a:gd name="T61" fmla="*/ 2147483646 h 75"/>
                <a:gd name="T62" fmla="*/ 2147483646 w 10030"/>
                <a:gd name="T63" fmla="*/ 2147483646 h 75"/>
                <a:gd name="T64" fmla="*/ 2147483646 w 10030"/>
                <a:gd name="T65" fmla="*/ 2147483646 h 75"/>
                <a:gd name="T66" fmla="*/ 2147483646 w 10030"/>
                <a:gd name="T67" fmla="*/ 2147483646 h 75"/>
                <a:gd name="T68" fmla="*/ 2147483646 w 10030"/>
                <a:gd name="T69" fmla="*/ 2147483646 h 75"/>
                <a:gd name="T70" fmla="*/ 2147483646 w 10030"/>
                <a:gd name="T71" fmla="*/ 2147483646 h 75"/>
                <a:gd name="T72" fmla="*/ 2147483646 w 10030"/>
                <a:gd name="T73" fmla="*/ 2147483646 h 75"/>
                <a:gd name="T74" fmla="*/ 2147483646 w 10030"/>
                <a:gd name="T75" fmla="*/ 2147483646 h 75"/>
                <a:gd name="T76" fmla="*/ 2147483646 w 10030"/>
                <a:gd name="T77" fmla="*/ 2147483646 h 75"/>
                <a:gd name="T78" fmla="*/ 2147483646 w 10030"/>
                <a:gd name="T79" fmla="*/ 2147483646 h 75"/>
                <a:gd name="T80" fmla="*/ 2147483646 w 10030"/>
                <a:gd name="T81" fmla="*/ 2147483646 h 75"/>
                <a:gd name="T82" fmla="*/ 2147483646 w 10030"/>
                <a:gd name="T83" fmla="*/ 2147483646 h 75"/>
                <a:gd name="T84" fmla="*/ 2147483646 w 10030"/>
                <a:gd name="T85" fmla="*/ 2147483646 h 75"/>
                <a:gd name="T86" fmla="*/ 2147483646 w 10030"/>
                <a:gd name="T87" fmla="*/ 2147483646 h 75"/>
                <a:gd name="T88" fmla="*/ 2147483646 w 10030"/>
                <a:gd name="T89" fmla="*/ 2147483646 h 75"/>
                <a:gd name="T90" fmla="*/ 2147483646 w 10030"/>
                <a:gd name="T91" fmla="*/ 2147483646 h 75"/>
                <a:gd name="T92" fmla="*/ 2147483646 w 10030"/>
                <a:gd name="T93" fmla="*/ 2147483646 h 75"/>
                <a:gd name="T94" fmla="*/ 2147483646 w 10030"/>
                <a:gd name="T95" fmla="*/ 2147483646 h 75"/>
                <a:gd name="T96" fmla="*/ 2147483646 w 10030"/>
                <a:gd name="T97" fmla="*/ 2147483646 h 75"/>
                <a:gd name="T98" fmla="*/ 2147483646 w 10030"/>
                <a:gd name="T99" fmla="*/ 2147483646 h 75"/>
                <a:gd name="T100" fmla="*/ 2147483646 w 10030"/>
                <a:gd name="T101" fmla="*/ 2147483646 h 75"/>
                <a:gd name="T102" fmla="*/ 2147483646 w 10030"/>
                <a:gd name="T103" fmla="*/ 2147483646 h 75"/>
                <a:gd name="T104" fmla="*/ 2147483646 w 10030"/>
                <a:gd name="T105" fmla="*/ 2147483646 h 75"/>
                <a:gd name="T106" fmla="*/ 2147483646 w 10030"/>
                <a:gd name="T107" fmla="*/ 2147483646 h 75"/>
                <a:gd name="T108" fmla="*/ 2147483646 w 10030"/>
                <a:gd name="T109" fmla="*/ 2147483646 h 75"/>
                <a:gd name="T110" fmla="*/ 2147483646 w 10030"/>
                <a:gd name="T111" fmla="*/ 2147483646 h 75"/>
                <a:gd name="T112" fmla="*/ 2147483646 w 10030"/>
                <a:gd name="T113" fmla="*/ 2147483646 h 7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63">
              <a:extLst>
                <a:ext uri="{FF2B5EF4-FFF2-40B4-BE49-F238E27FC236}">
                  <a16:creationId xmlns:a16="http://schemas.microsoft.com/office/drawing/2014/main" id="{5955F304-09F5-4B9E-9479-7D849C7A9765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2147483646 w 12"/>
                <a:gd name="T1" fmla="*/ 2147483646 h 3"/>
                <a:gd name="T2" fmla="*/ 2147483646 w 12"/>
                <a:gd name="T3" fmla="*/ 2147483646 h 3"/>
                <a:gd name="T4" fmla="*/ 2147483646 w 12"/>
                <a:gd name="T5" fmla="*/ 0 h 3"/>
                <a:gd name="T6" fmla="*/ 2147483646 w 12"/>
                <a:gd name="T7" fmla="*/ 2147483646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64">
              <a:extLst>
                <a:ext uri="{FF2B5EF4-FFF2-40B4-BE49-F238E27FC236}">
                  <a16:creationId xmlns:a16="http://schemas.microsoft.com/office/drawing/2014/main" id="{9556D665-2616-4F71-969B-A0BF9B3BC1E6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2147483646 w 5"/>
                <a:gd name="T1" fmla="*/ 2147483646 h 1"/>
                <a:gd name="T2" fmla="*/ 2147483646 w 5"/>
                <a:gd name="T3" fmla="*/ 2147483646 h 1"/>
                <a:gd name="T4" fmla="*/ 2147483646 w 5"/>
                <a:gd name="T5" fmla="*/ 0 h 1"/>
                <a:gd name="T6" fmla="*/ 0 w 5"/>
                <a:gd name="T7" fmla="*/ 2147483646 h 1"/>
                <a:gd name="T8" fmla="*/ 2147483646 w 5"/>
                <a:gd name="T9" fmla="*/ 2147483646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65">
              <a:extLst>
                <a:ext uri="{FF2B5EF4-FFF2-40B4-BE49-F238E27FC236}">
                  <a16:creationId xmlns:a16="http://schemas.microsoft.com/office/drawing/2014/main" id="{2D21299E-9A7D-4010-8751-B4D1912D4F65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147483646 w 27"/>
                <a:gd name="T1" fmla="*/ 2147483646 h 3"/>
                <a:gd name="T2" fmla="*/ 2147483646 w 27"/>
                <a:gd name="T3" fmla="*/ 2147483646 h 3"/>
                <a:gd name="T4" fmla="*/ 2147483646 w 27"/>
                <a:gd name="T5" fmla="*/ 0 h 3"/>
                <a:gd name="T6" fmla="*/ 2147483646 w 27"/>
                <a:gd name="T7" fmla="*/ 2147483646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66">
              <a:extLst>
                <a:ext uri="{FF2B5EF4-FFF2-40B4-BE49-F238E27FC236}">
                  <a16:creationId xmlns:a16="http://schemas.microsoft.com/office/drawing/2014/main" id="{E632A2E0-E669-4036-A2ED-99645896513F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2147483646 w 42"/>
                <a:gd name="T1" fmla="*/ 0 h 3"/>
                <a:gd name="T2" fmla="*/ 2147483646 w 42"/>
                <a:gd name="T3" fmla="*/ 0 h 3"/>
                <a:gd name="T4" fmla="*/ 0 w 42"/>
                <a:gd name="T5" fmla="*/ 2147483646 h 3"/>
                <a:gd name="T6" fmla="*/ 2147483646 w 42"/>
                <a:gd name="T7" fmla="*/ 2147483646 h 3"/>
                <a:gd name="T8" fmla="*/ 2147483646 w 42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67">
              <a:extLst>
                <a:ext uri="{FF2B5EF4-FFF2-40B4-BE49-F238E27FC236}">
                  <a16:creationId xmlns:a16="http://schemas.microsoft.com/office/drawing/2014/main" id="{B750A60A-64CB-46AB-91C0-A8392C927059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147483646 w 46"/>
                <a:gd name="T1" fmla="*/ 2147483646 h 3"/>
                <a:gd name="T2" fmla="*/ 2147483646 w 46"/>
                <a:gd name="T3" fmla="*/ 2147483646 h 3"/>
                <a:gd name="T4" fmla="*/ 2147483646 w 46"/>
                <a:gd name="T5" fmla="*/ 2147483646 h 3"/>
                <a:gd name="T6" fmla="*/ 2147483646 w 46"/>
                <a:gd name="T7" fmla="*/ 0 h 3"/>
                <a:gd name="T8" fmla="*/ 2147483646 w 46"/>
                <a:gd name="T9" fmla="*/ 2147483646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68">
              <a:extLst>
                <a:ext uri="{FF2B5EF4-FFF2-40B4-BE49-F238E27FC236}">
                  <a16:creationId xmlns:a16="http://schemas.microsoft.com/office/drawing/2014/main" id="{8335DA61-0E1B-49FA-8DD9-E747886ABEE4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2147483646 h 7"/>
                <a:gd name="T2" fmla="*/ 0 w 63"/>
                <a:gd name="T3" fmla="*/ 2147483646 h 7"/>
                <a:gd name="T4" fmla="*/ 2147483646 w 63"/>
                <a:gd name="T5" fmla="*/ 2147483646 h 7"/>
                <a:gd name="T6" fmla="*/ 2147483646 w 63"/>
                <a:gd name="T7" fmla="*/ 2147483646 h 7"/>
                <a:gd name="T8" fmla="*/ 0 w 63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69">
              <a:extLst>
                <a:ext uri="{FF2B5EF4-FFF2-40B4-BE49-F238E27FC236}">
                  <a16:creationId xmlns:a16="http://schemas.microsoft.com/office/drawing/2014/main" id="{A21A8672-DDC6-4B72-8265-070E563C20D3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147483646 h 2"/>
                <a:gd name="T2" fmla="*/ 0 w 31"/>
                <a:gd name="T3" fmla="*/ 2147483646 h 2"/>
                <a:gd name="T4" fmla="*/ 2147483646 w 31"/>
                <a:gd name="T5" fmla="*/ 2147483646 h 2"/>
                <a:gd name="T6" fmla="*/ 0 w 31"/>
                <a:gd name="T7" fmla="*/ 2147483646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70">
              <a:extLst>
                <a:ext uri="{FF2B5EF4-FFF2-40B4-BE49-F238E27FC236}">
                  <a16:creationId xmlns:a16="http://schemas.microsoft.com/office/drawing/2014/main" id="{831F1592-637E-421D-860A-FEFC6E460BE7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2147483646 w 109"/>
                <a:gd name="T1" fmla="*/ 2147483646 h 12"/>
                <a:gd name="T2" fmla="*/ 2147483646 w 109"/>
                <a:gd name="T3" fmla="*/ 2147483646 h 12"/>
                <a:gd name="T4" fmla="*/ 2147483646 w 109"/>
                <a:gd name="T5" fmla="*/ 2147483646 h 12"/>
                <a:gd name="T6" fmla="*/ 2147483646 w 109"/>
                <a:gd name="T7" fmla="*/ 2147483646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71">
              <a:extLst>
                <a:ext uri="{FF2B5EF4-FFF2-40B4-BE49-F238E27FC236}">
                  <a16:creationId xmlns:a16="http://schemas.microsoft.com/office/drawing/2014/main" id="{AA14F4F9-42E0-4F8E-B215-BD29E51C754E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147483646 w 27"/>
                <a:gd name="T1" fmla="*/ 2147483646 h 5"/>
                <a:gd name="T2" fmla="*/ 2147483646 w 27"/>
                <a:gd name="T3" fmla="*/ 2147483646 h 5"/>
                <a:gd name="T4" fmla="*/ 2147483646 w 27"/>
                <a:gd name="T5" fmla="*/ 0 h 5"/>
                <a:gd name="T6" fmla="*/ 0 w 27"/>
                <a:gd name="T7" fmla="*/ 2147483646 h 5"/>
                <a:gd name="T8" fmla="*/ 2147483646 w 27"/>
                <a:gd name="T9" fmla="*/ 2147483646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72">
              <a:extLst>
                <a:ext uri="{FF2B5EF4-FFF2-40B4-BE49-F238E27FC236}">
                  <a16:creationId xmlns:a16="http://schemas.microsoft.com/office/drawing/2014/main" id="{3D26DEC1-C839-4356-8A79-7F002C317726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2147483646 w 61"/>
                <a:gd name="T1" fmla="*/ 2147483646 h 3"/>
                <a:gd name="T2" fmla="*/ 2147483646 w 61"/>
                <a:gd name="T3" fmla="*/ 2147483646 h 3"/>
                <a:gd name="T4" fmla="*/ 2147483646 w 61"/>
                <a:gd name="T5" fmla="*/ 2147483646 h 3"/>
                <a:gd name="T6" fmla="*/ 2147483646 w 61"/>
                <a:gd name="T7" fmla="*/ 2147483646 h 3"/>
                <a:gd name="T8" fmla="*/ 2147483646 w 61"/>
                <a:gd name="T9" fmla="*/ 2147483646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73">
              <a:extLst>
                <a:ext uri="{FF2B5EF4-FFF2-40B4-BE49-F238E27FC236}">
                  <a16:creationId xmlns:a16="http://schemas.microsoft.com/office/drawing/2014/main" id="{8E4A6525-42C2-4153-BA97-21092F4EBCE6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2147483646 h 1"/>
                <a:gd name="T2" fmla="*/ 0 w 38"/>
                <a:gd name="T3" fmla="*/ 2147483646 h 1"/>
                <a:gd name="T4" fmla="*/ 2147483646 w 38"/>
                <a:gd name="T5" fmla="*/ 0 h 1"/>
                <a:gd name="T6" fmla="*/ 0 w 38"/>
                <a:gd name="T7" fmla="*/ 2147483646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74">
              <a:extLst>
                <a:ext uri="{FF2B5EF4-FFF2-40B4-BE49-F238E27FC236}">
                  <a16:creationId xmlns:a16="http://schemas.microsoft.com/office/drawing/2014/main" id="{F828CEF3-889B-4515-BA0A-C99693AEAC60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2147483646 w 47"/>
                <a:gd name="T1" fmla="*/ 1 h 1"/>
                <a:gd name="T2" fmla="*/ 2147483646 w 47"/>
                <a:gd name="T3" fmla="*/ 1 h 1"/>
                <a:gd name="T4" fmla="*/ 2147483646 w 47"/>
                <a:gd name="T5" fmla="*/ 0 h 1"/>
                <a:gd name="T6" fmla="*/ 0 w 47"/>
                <a:gd name="T7" fmla="*/ 0 h 1"/>
                <a:gd name="T8" fmla="*/ 2147483646 w 47"/>
                <a:gd name="T9" fmla="*/ 1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75">
              <a:extLst>
                <a:ext uri="{FF2B5EF4-FFF2-40B4-BE49-F238E27FC236}">
                  <a16:creationId xmlns:a16="http://schemas.microsoft.com/office/drawing/2014/main" id="{64A0E911-24A0-4797-B84B-0F592D1DCB79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2147483646 w 65"/>
                <a:gd name="T1" fmla="*/ 0 h 4"/>
                <a:gd name="T2" fmla="*/ 2147483646 w 65"/>
                <a:gd name="T3" fmla="*/ 0 h 4"/>
                <a:gd name="T4" fmla="*/ 2147483646 w 65"/>
                <a:gd name="T5" fmla="*/ 2147483646 h 4"/>
                <a:gd name="T6" fmla="*/ 2147483646 w 65"/>
                <a:gd name="T7" fmla="*/ 2147483646 h 4"/>
                <a:gd name="T8" fmla="*/ 2147483646 w 65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76">
              <a:extLst>
                <a:ext uri="{FF2B5EF4-FFF2-40B4-BE49-F238E27FC236}">
                  <a16:creationId xmlns:a16="http://schemas.microsoft.com/office/drawing/2014/main" id="{03DCEED0-FAD6-41CA-8502-8EF446E8681A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147483646 w 25"/>
                <a:gd name="T1" fmla="*/ 2147483646 h 7"/>
                <a:gd name="T2" fmla="*/ 2147483646 w 25"/>
                <a:gd name="T3" fmla="*/ 2147483646 h 7"/>
                <a:gd name="T4" fmla="*/ 2147483646 w 25"/>
                <a:gd name="T5" fmla="*/ 0 h 7"/>
                <a:gd name="T6" fmla="*/ 0 w 25"/>
                <a:gd name="T7" fmla="*/ 2147483646 h 7"/>
                <a:gd name="T8" fmla="*/ 2147483646 w 25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77">
              <a:extLst>
                <a:ext uri="{FF2B5EF4-FFF2-40B4-BE49-F238E27FC236}">
                  <a16:creationId xmlns:a16="http://schemas.microsoft.com/office/drawing/2014/main" id="{7687CDDB-E64B-4909-BA04-96544931F13B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2147483646 w 123"/>
                <a:gd name="T1" fmla="*/ 0 h 4"/>
                <a:gd name="T2" fmla="*/ 2147483646 w 123"/>
                <a:gd name="T3" fmla="*/ 0 h 4"/>
                <a:gd name="T4" fmla="*/ 2147483646 w 123"/>
                <a:gd name="T5" fmla="*/ 2147483646 h 4"/>
                <a:gd name="T6" fmla="*/ 2147483646 w 123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78">
              <a:extLst>
                <a:ext uri="{FF2B5EF4-FFF2-40B4-BE49-F238E27FC236}">
                  <a16:creationId xmlns:a16="http://schemas.microsoft.com/office/drawing/2014/main" id="{31DE3D1B-A06F-4AE9-8820-0B25F2403285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2147483646 h 10"/>
                <a:gd name="T2" fmla="*/ 0 w 13"/>
                <a:gd name="T3" fmla="*/ 2147483646 h 10"/>
                <a:gd name="T4" fmla="*/ 2147483646 w 13"/>
                <a:gd name="T5" fmla="*/ 2147483646 h 10"/>
                <a:gd name="T6" fmla="*/ 2147483646 w 13"/>
                <a:gd name="T7" fmla="*/ 0 h 10"/>
                <a:gd name="T8" fmla="*/ 0 w 13"/>
                <a:gd name="T9" fmla="*/ 2147483646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79">
              <a:extLst>
                <a:ext uri="{FF2B5EF4-FFF2-40B4-BE49-F238E27FC236}">
                  <a16:creationId xmlns:a16="http://schemas.microsoft.com/office/drawing/2014/main" id="{3723F2DB-15A3-4C4E-9A79-82A2FF4B9BC4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2147483646 w 101"/>
                <a:gd name="T1" fmla="*/ 2147483646 h 10"/>
                <a:gd name="T2" fmla="*/ 2147483646 w 101"/>
                <a:gd name="T3" fmla="*/ 2147483646 h 10"/>
                <a:gd name="T4" fmla="*/ 2147483646 w 101"/>
                <a:gd name="T5" fmla="*/ 2147483646 h 10"/>
                <a:gd name="T6" fmla="*/ 2147483646 w 101"/>
                <a:gd name="T7" fmla="*/ 0 h 10"/>
                <a:gd name="T8" fmla="*/ 2147483646 w 101"/>
                <a:gd name="T9" fmla="*/ 2147483646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80">
              <a:extLst>
                <a:ext uri="{FF2B5EF4-FFF2-40B4-BE49-F238E27FC236}">
                  <a16:creationId xmlns:a16="http://schemas.microsoft.com/office/drawing/2014/main" id="{E5FB9011-B47A-46DF-8783-594733DE7E3C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147483646 h 2"/>
                <a:gd name="T2" fmla="*/ 0 w 19"/>
                <a:gd name="T3" fmla="*/ 2147483646 h 2"/>
                <a:gd name="T4" fmla="*/ 2147483646 w 19"/>
                <a:gd name="T5" fmla="*/ 0 h 2"/>
                <a:gd name="T6" fmla="*/ 0 w 19"/>
                <a:gd name="T7" fmla="*/ 2147483646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81">
              <a:extLst>
                <a:ext uri="{FF2B5EF4-FFF2-40B4-BE49-F238E27FC236}">
                  <a16:creationId xmlns:a16="http://schemas.microsoft.com/office/drawing/2014/main" id="{F9455AFA-884F-41E7-971E-553D0F0513E2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2147483646 w 39"/>
                <a:gd name="T1" fmla="*/ 2147483646 h 4"/>
                <a:gd name="T2" fmla="*/ 2147483646 w 39"/>
                <a:gd name="T3" fmla="*/ 2147483646 h 4"/>
                <a:gd name="T4" fmla="*/ 0 w 39"/>
                <a:gd name="T5" fmla="*/ 0 h 4"/>
                <a:gd name="T6" fmla="*/ 2147483646 w 39"/>
                <a:gd name="T7" fmla="*/ 2147483646 h 4"/>
                <a:gd name="T8" fmla="*/ 2147483646 w 39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82">
              <a:extLst>
                <a:ext uri="{FF2B5EF4-FFF2-40B4-BE49-F238E27FC236}">
                  <a16:creationId xmlns:a16="http://schemas.microsoft.com/office/drawing/2014/main" id="{A67DFF83-32B1-420B-BEFF-415280C6097B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2147483646 w 32"/>
                <a:gd name="T1" fmla="*/ 2147483646 h 6"/>
                <a:gd name="T2" fmla="*/ 2147483646 w 32"/>
                <a:gd name="T3" fmla="*/ 2147483646 h 6"/>
                <a:gd name="T4" fmla="*/ 2147483646 w 32"/>
                <a:gd name="T5" fmla="*/ 0 h 6"/>
                <a:gd name="T6" fmla="*/ 0 w 32"/>
                <a:gd name="T7" fmla="*/ 2147483646 h 6"/>
                <a:gd name="T8" fmla="*/ 2147483646 w 32"/>
                <a:gd name="T9" fmla="*/ 214748364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83">
              <a:extLst>
                <a:ext uri="{FF2B5EF4-FFF2-40B4-BE49-F238E27FC236}">
                  <a16:creationId xmlns:a16="http://schemas.microsoft.com/office/drawing/2014/main" id="{D502C99F-BEE8-4009-A79A-311A434BA18E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2147483646 w 34"/>
                <a:gd name="T1" fmla="*/ 2147483646 h 4"/>
                <a:gd name="T2" fmla="*/ 2147483646 w 34"/>
                <a:gd name="T3" fmla="*/ 2147483646 h 4"/>
                <a:gd name="T4" fmla="*/ 2147483646 w 34"/>
                <a:gd name="T5" fmla="*/ 2147483646 h 4"/>
                <a:gd name="T6" fmla="*/ 0 w 34"/>
                <a:gd name="T7" fmla="*/ 0 h 4"/>
                <a:gd name="T8" fmla="*/ 2147483646 w 34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84">
              <a:extLst>
                <a:ext uri="{FF2B5EF4-FFF2-40B4-BE49-F238E27FC236}">
                  <a16:creationId xmlns:a16="http://schemas.microsoft.com/office/drawing/2014/main" id="{C738A591-8C02-4C76-91B7-C0B7D2085C6D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2147483646 w 17"/>
                <a:gd name="T1" fmla="*/ 2147483646 h 6"/>
                <a:gd name="T2" fmla="*/ 2147483646 w 17"/>
                <a:gd name="T3" fmla="*/ 2147483646 h 6"/>
                <a:gd name="T4" fmla="*/ 2147483646 w 17"/>
                <a:gd name="T5" fmla="*/ 2147483646 h 6"/>
                <a:gd name="T6" fmla="*/ 0 w 17"/>
                <a:gd name="T7" fmla="*/ 0 h 6"/>
                <a:gd name="T8" fmla="*/ 2147483646 w 17"/>
                <a:gd name="T9" fmla="*/ 214748364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85">
              <a:extLst>
                <a:ext uri="{FF2B5EF4-FFF2-40B4-BE49-F238E27FC236}">
                  <a16:creationId xmlns:a16="http://schemas.microsoft.com/office/drawing/2014/main" id="{E6AB1FB1-9F01-4C08-A088-20977E05715D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2147483646 w 63"/>
                <a:gd name="T1" fmla="*/ 2147483646 h 8"/>
                <a:gd name="T2" fmla="*/ 2147483646 w 63"/>
                <a:gd name="T3" fmla="*/ 2147483646 h 8"/>
                <a:gd name="T4" fmla="*/ 2147483646 w 63"/>
                <a:gd name="T5" fmla="*/ 2147483646 h 8"/>
                <a:gd name="T6" fmla="*/ 2147483646 w 63"/>
                <a:gd name="T7" fmla="*/ 2147483646 h 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411480">
              <a:defRPr/>
            </a:lvl2pPr>
            <a:lvl3pPr marL="582930">
              <a:defRPr/>
            </a:lvl3pPr>
            <a:lvl4pPr marL="754380">
              <a:defRPr/>
            </a:lvl4pPr>
            <a:lvl5pPr marL="925830">
              <a:defRPr/>
            </a:lvl5pPr>
            <a:lvl6pPr marL="1097280">
              <a:defRPr baseline="0"/>
            </a:lvl6pPr>
            <a:lvl7pPr marL="1268730">
              <a:defRPr baseline="0"/>
            </a:lvl7pPr>
            <a:lvl8pPr marL="1440180">
              <a:defRPr baseline="0"/>
            </a:lvl8pPr>
            <a:lvl9pPr marL="1611630"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9" name="Date Placeholder 3">
            <a:extLst>
              <a:ext uri="{FF2B5EF4-FFF2-40B4-BE49-F238E27FC236}">
                <a16:creationId xmlns:a16="http://schemas.microsoft.com/office/drawing/2014/main" id="{A42401B5-807D-4824-955C-C1F3CE37E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9F7608A-6715-4626-A031-A4827FD10CAF}" type="datetimeFigureOut">
              <a:rPr lang="en-US"/>
              <a:pPr>
                <a:defRPr/>
              </a:pPr>
              <a:t>9/7/2021</a:t>
            </a:fld>
            <a:endParaRPr/>
          </a:p>
        </p:txBody>
      </p:sp>
      <p:sp>
        <p:nvSpPr>
          <p:cNvPr id="80" name="Footer Placeholder 4">
            <a:extLst>
              <a:ext uri="{FF2B5EF4-FFF2-40B4-BE49-F238E27FC236}">
                <a16:creationId xmlns:a16="http://schemas.microsoft.com/office/drawing/2014/main" id="{943F7EE5-7C6F-47F7-BD8A-83873EBEE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81" name="Slide Number Placeholder 5">
            <a:extLst>
              <a:ext uri="{FF2B5EF4-FFF2-40B4-BE49-F238E27FC236}">
                <a16:creationId xmlns:a16="http://schemas.microsoft.com/office/drawing/2014/main" id="{A5B2D93C-6671-4366-A8A4-762EE23D4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0020650-373F-4A64-961A-426B836E1987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93521333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line">
            <a:extLst>
              <a:ext uri="{FF2B5EF4-FFF2-40B4-BE49-F238E27FC236}">
                <a16:creationId xmlns:a16="http://schemas.microsoft.com/office/drawing/2014/main" id="{FB7FED83-01C5-4C1C-94EE-DBAE9366CEFA}"/>
              </a:ext>
            </a:extLst>
          </p:cNvPr>
          <p:cNvGrpSpPr/>
          <p:nvPr/>
        </p:nvGrpSpPr>
        <p:grpSpPr bwMode="invGray">
          <a:xfrm>
            <a:off x="1188982" y="4724400"/>
            <a:ext cx="6475638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035C41AE-9BB1-4F3B-8C68-AFEF66250324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43C1EB1E-0A2A-4288-A51D-F90FF75496C6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BE32EA09-1026-4C7B-82D7-4DD0B73B99DC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D0AC5232-5869-442F-B532-85CF77DD1C86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D562E294-C1B8-424B-AC3B-0A39E1296CAA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B044B07B-B37B-4571-A048-04270C53E7E9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179C397E-B29F-4334-A474-199C42C6F39F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16F2E75F-08ED-476B-BF51-567938730603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2DDB94A8-4749-40BA-A28D-C0AC2D6388B1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59AEE6F0-9133-4BE2-AD87-6EC6B94D077E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863C1DD9-2C77-482D-8FE6-3CE6274460A7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EC96DFAD-7EC0-474B-B1D6-04D757431FFB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2A6C899F-E6E6-4804-81B6-0339EF0A6099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35C1D22B-5FB6-4B7D-AA1C-2B652E6F47AC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7C704AAD-6B7B-45D0-873F-0018AD74A0B4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23E88CA6-FBCB-493F-A7FD-B33B1DEF2C49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6E5D69FE-8C41-4596-98A3-EE437E8DD3F9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AD529F38-141B-4484-84C4-4689C4731E6E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B08AE004-A49E-4EA9-BA8F-36D70196B4D0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3872EAAA-0AF4-4E9E-8E63-71546399F638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11926850-7B85-4E6D-9024-EDEBD97D1F49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26" name="Freeform 26">
              <a:extLst>
                <a:ext uri="{FF2B5EF4-FFF2-40B4-BE49-F238E27FC236}">
                  <a16:creationId xmlns:a16="http://schemas.microsoft.com/office/drawing/2014/main" id="{0FBD3226-DC73-4FC3-9117-2A662080A859}"/>
                </a:ext>
              </a:extLst>
            </p:cNvPr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0AA4AF29-C30B-4CA5-86AA-B4E36A1C2A68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EB81B6CD-63DA-41A0-AA97-99FB6DBBA38B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65FEF6AF-F6F9-49AC-939E-27069647C4EC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D3FA07AF-9C66-45FD-B910-9B321896CE0E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14AF55C6-6512-4463-ABEC-95CBDD31CF08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86EEDB84-A248-4865-BFA9-1861C7244B37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D9A3ECF3-2299-479A-A9F5-45F26B837E6C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659D017A-34A3-4B76-9F3E-AB60411E108E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83FF47F8-5654-4230-8ADE-73C7DC405F62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34175CE4-B8A8-437A-BABE-90AE7A1C9D86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58977B9C-F14C-4DD3-AEA5-C4E79EF314A7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5BEAE538-7AE6-4FCD-AFFA-6DBEBB50C2E2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39" name="Freeform 39">
              <a:extLst>
                <a:ext uri="{FF2B5EF4-FFF2-40B4-BE49-F238E27FC236}">
                  <a16:creationId xmlns:a16="http://schemas.microsoft.com/office/drawing/2014/main" id="{CC9B5E65-05A0-4A4C-A7F5-342328FADDB8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40" name="Freeform 40">
              <a:extLst>
                <a:ext uri="{FF2B5EF4-FFF2-40B4-BE49-F238E27FC236}">
                  <a16:creationId xmlns:a16="http://schemas.microsoft.com/office/drawing/2014/main" id="{26D6086B-8A30-432B-A311-E5F30CEE73F4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41" name="Freeform 41">
              <a:extLst>
                <a:ext uri="{FF2B5EF4-FFF2-40B4-BE49-F238E27FC236}">
                  <a16:creationId xmlns:a16="http://schemas.microsoft.com/office/drawing/2014/main" id="{988A3C85-CF52-4641-B0D7-1AACD670A139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42" name="Freeform 42">
              <a:extLst>
                <a:ext uri="{FF2B5EF4-FFF2-40B4-BE49-F238E27FC236}">
                  <a16:creationId xmlns:a16="http://schemas.microsoft.com/office/drawing/2014/main" id="{56B7AA46-98B5-4112-AFF4-5896654512D5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43" name="Freeform 43">
              <a:extLst>
                <a:ext uri="{FF2B5EF4-FFF2-40B4-BE49-F238E27FC236}">
                  <a16:creationId xmlns:a16="http://schemas.microsoft.com/office/drawing/2014/main" id="{37CF6148-A46A-4360-97FC-B5CC546223E1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44" name="Freeform 44">
              <a:extLst>
                <a:ext uri="{FF2B5EF4-FFF2-40B4-BE49-F238E27FC236}">
                  <a16:creationId xmlns:a16="http://schemas.microsoft.com/office/drawing/2014/main" id="{631A0C88-0F6C-4562-A136-DF5EE9820B6B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45" name="Freeform 45">
              <a:extLst>
                <a:ext uri="{FF2B5EF4-FFF2-40B4-BE49-F238E27FC236}">
                  <a16:creationId xmlns:a16="http://schemas.microsoft.com/office/drawing/2014/main" id="{AC5F08A1-639B-4C06-9A1F-D5CFB5567832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46" name="Freeform 46">
              <a:extLst>
                <a:ext uri="{FF2B5EF4-FFF2-40B4-BE49-F238E27FC236}">
                  <a16:creationId xmlns:a16="http://schemas.microsoft.com/office/drawing/2014/main" id="{E2B1011B-FC6D-4AA5-93CE-5817106037A7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47" name="Freeform 47">
              <a:extLst>
                <a:ext uri="{FF2B5EF4-FFF2-40B4-BE49-F238E27FC236}">
                  <a16:creationId xmlns:a16="http://schemas.microsoft.com/office/drawing/2014/main" id="{C24F7B63-4699-49BF-A741-807453112C2E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48" name="Freeform 48">
              <a:extLst>
                <a:ext uri="{FF2B5EF4-FFF2-40B4-BE49-F238E27FC236}">
                  <a16:creationId xmlns:a16="http://schemas.microsoft.com/office/drawing/2014/main" id="{3E7261FF-2582-49B8-8754-0635CB802B2E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49" name="Freeform 49">
              <a:extLst>
                <a:ext uri="{FF2B5EF4-FFF2-40B4-BE49-F238E27FC236}">
                  <a16:creationId xmlns:a16="http://schemas.microsoft.com/office/drawing/2014/main" id="{A203B93D-CF5A-4D4F-B227-C0F2A6348129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50" name="Freeform 50">
              <a:extLst>
                <a:ext uri="{FF2B5EF4-FFF2-40B4-BE49-F238E27FC236}">
                  <a16:creationId xmlns:a16="http://schemas.microsoft.com/office/drawing/2014/main" id="{C34A6434-E5B6-4F2F-9DA8-054CBD236A70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51" name="Freeform 51">
              <a:extLst>
                <a:ext uri="{FF2B5EF4-FFF2-40B4-BE49-F238E27FC236}">
                  <a16:creationId xmlns:a16="http://schemas.microsoft.com/office/drawing/2014/main" id="{04FDE141-E54C-4BDD-9577-432F98EF9B8E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52" name="Freeform 52">
              <a:extLst>
                <a:ext uri="{FF2B5EF4-FFF2-40B4-BE49-F238E27FC236}">
                  <a16:creationId xmlns:a16="http://schemas.microsoft.com/office/drawing/2014/main" id="{AF97321A-9A0C-49A1-A88C-4A0BD97E4008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53" name="Freeform 53">
              <a:extLst>
                <a:ext uri="{FF2B5EF4-FFF2-40B4-BE49-F238E27FC236}">
                  <a16:creationId xmlns:a16="http://schemas.microsoft.com/office/drawing/2014/main" id="{EB9B5CA5-6D45-476E-8EAF-FB99840D60E5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54" name="Freeform 54">
              <a:extLst>
                <a:ext uri="{FF2B5EF4-FFF2-40B4-BE49-F238E27FC236}">
                  <a16:creationId xmlns:a16="http://schemas.microsoft.com/office/drawing/2014/main" id="{BC4C9987-0ED7-4DAC-97D3-CD6E50E3630C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55" name="Freeform 55">
              <a:extLst>
                <a:ext uri="{FF2B5EF4-FFF2-40B4-BE49-F238E27FC236}">
                  <a16:creationId xmlns:a16="http://schemas.microsoft.com/office/drawing/2014/main" id="{D1176CAA-28A8-4533-8C99-615A2AB3B553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56" name="Freeform 56">
              <a:extLst>
                <a:ext uri="{FF2B5EF4-FFF2-40B4-BE49-F238E27FC236}">
                  <a16:creationId xmlns:a16="http://schemas.microsoft.com/office/drawing/2014/main" id="{1BBE1B8A-1182-4BC0-AB4B-837DF916F520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57" name="Freeform 57">
              <a:extLst>
                <a:ext uri="{FF2B5EF4-FFF2-40B4-BE49-F238E27FC236}">
                  <a16:creationId xmlns:a16="http://schemas.microsoft.com/office/drawing/2014/main" id="{7DAACB86-8E2C-419C-80A5-0FA64A2E3BD4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58" name="Freeform 58">
              <a:extLst>
                <a:ext uri="{FF2B5EF4-FFF2-40B4-BE49-F238E27FC236}">
                  <a16:creationId xmlns:a16="http://schemas.microsoft.com/office/drawing/2014/main" id="{CB75416E-BEFF-4471-BB7C-37D2D659D10D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59" name="Freeform 59">
              <a:extLst>
                <a:ext uri="{FF2B5EF4-FFF2-40B4-BE49-F238E27FC236}">
                  <a16:creationId xmlns:a16="http://schemas.microsoft.com/office/drawing/2014/main" id="{51BBB318-359A-4EB3-9891-85A55F53C452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60" name="Freeform 60">
              <a:extLst>
                <a:ext uri="{FF2B5EF4-FFF2-40B4-BE49-F238E27FC236}">
                  <a16:creationId xmlns:a16="http://schemas.microsoft.com/office/drawing/2014/main" id="{5B083C6E-7F9E-4493-8F22-1F652CC4EDA1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61" name="Freeform 61">
              <a:extLst>
                <a:ext uri="{FF2B5EF4-FFF2-40B4-BE49-F238E27FC236}">
                  <a16:creationId xmlns:a16="http://schemas.microsoft.com/office/drawing/2014/main" id="{90E126A5-31C3-4296-98A6-F00E18CA51D9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62" name="Freeform 62">
              <a:extLst>
                <a:ext uri="{FF2B5EF4-FFF2-40B4-BE49-F238E27FC236}">
                  <a16:creationId xmlns:a16="http://schemas.microsoft.com/office/drawing/2014/main" id="{FC17B84B-A3B1-4B46-B60C-178EAA5D98F4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63" name="Freeform 63">
              <a:extLst>
                <a:ext uri="{FF2B5EF4-FFF2-40B4-BE49-F238E27FC236}">
                  <a16:creationId xmlns:a16="http://schemas.microsoft.com/office/drawing/2014/main" id="{58D59DAB-559F-4D5A-80A8-E6C3797E45EC}"/>
                </a:ext>
              </a:extLst>
            </p:cNvPr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64" name="Freeform 64">
              <a:extLst>
                <a:ext uri="{FF2B5EF4-FFF2-40B4-BE49-F238E27FC236}">
                  <a16:creationId xmlns:a16="http://schemas.microsoft.com/office/drawing/2014/main" id="{167E206A-0C3D-48AA-BF42-06EBE5ECB64F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65" name="Freeform 65">
              <a:extLst>
                <a:ext uri="{FF2B5EF4-FFF2-40B4-BE49-F238E27FC236}">
                  <a16:creationId xmlns:a16="http://schemas.microsoft.com/office/drawing/2014/main" id="{5BAE341C-10C3-46D9-8F40-1EAFB564D3D1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66" name="Freeform 66">
              <a:extLst>
                <a:ext uri="{FF2B5EF4-FFF2-40B4-BE49-F238E27FC236}">
                  <a16:creationId xmlns:a16="http://schemas.microsoft.com/office/drawing/2014/main" id="{EAE616D7-58A4-4E8B-B7BB-C9D0816A5C14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67" name="Freeform 67">
              <a:extLst>
                <a:ext uri="{FF2B5EF4-FFF2-40B4-BE49-F238E27FC236}">
                  <a16:creationId xmlns:a16="http://schemas.microsoft.com/office/drawing/2014/main" id="{D9DFBC99-084E-47E8-905B-4F064523EDA2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68" name="Freeform 68">
              <a:extLst>
                <a:ext uri="{FF2B5EF4-FFF2-40B4-BE49-F238E27FC236}">
                  <a16:creationId xmlns:a16="http://schemas.microsoft.com/office/drawing/2014/main" id="{B6F250DF-0E90-4C1D-B860-8A719A04A69F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69" name="Freeform 69">
              <a:extLst>
                <a:ext uri="{FF2B5EF4-FFF2-40B4-BE49-F238E27FC236}">
                  <a16:creationId xmlns:a16="http://schemas.microsoft.com/office/drawing/2014/main" id="{421E676A-9778-4526-B50C-6E0EDA6A1C58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70" name="Freeform 70">
              <a:extLst>
                <a:ext uri="{FF2B5EF4-FFF2-40B4-BE49-F238E27FC236}">
                  <a16:creationId xmlns:a16="http://schemas.microsoft.com/office/drawing/2014/main" id="{5549B952-6B67-4695-861C-AC12707911F8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71" name="Freeform 71">
              <a:extLst>
                <a:ext uri="{FF2B5EF4-FFF2-40B4-BE49-F238E27FC236}">
                  <a16:creationId xmlns:a16="http://schemas.microsoft.com/office/drawing/2014/main" id="{9DF665F8-2938-44C5-8F6F-7B6172140CC7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72" name="Freeform 72">
              <a:extLst>
                <a:ext uri="{FF2B5EF4-FFF2-40B4-BE49-F238E27FC236}">
                  <a16:creationId xmlns:a16="http://schemas.microsoft.com/office/drawing/2014/main" id="{FA02B81F-055E-4808-9400-8E89886856B1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73" name="Freeform 73">
              <a:extLst>
                <a:ext uri="{FF2B5EF4-FFF2-40B4-BE49-F238E27FC236}">
                  <a16:creationId xmlns:a16="http://schemas.microsoft.com/office/drawing/2014/main" id="{D7B033C4-E0A3-4B00-8036-BCCD2C080DF8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74" name="Freeform 74">
              <a:extLst>
                <a:ext uri="{FF2B5EF4-FFF2-40B4-BE49-F238E27FC236}">
                  <a16:creationId xmlns:a16="http://schemas.microsoft.com/office/drawing/2014/main" id="{D32F00F3-B77B-4539-B5EF-0A6938F87946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75" name="Freeform 75">
              <a:extLst>
                <a:ext uri="{FF2B5EF4-FFF2-40B4-BE49-F238E27FC236}">
                  <a16:creationId xmlns:a16="http://schemas.microsoft.com/office/drawing/2014/main" id="{92D33EE7-5005-49B4-967E-4544484EC90E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76" name="Freeform 76">
              <a:extLst>
                <a:ext uri="{FF2B5EF4-FFF2-40B4-BE49-F238E27FC236}">
                  <a16:creationId xmlns:a16="http://schemas.microsoft.com/office/drawing/2014/main" id="{8DD14D0E-5EF7-4CE2-97DE-87861EA8424E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77" name="Freeform 77">
              <a:extLst>
                <a:ext uri="{FF2B5EF4-FFF2-40B4-BE49-F238E27FC236}">
                  <a16:creationId xmlns:a16="http://schemas.microsoft.com/office/drawing/2014/main" id="{39D344A9-F82B-46D3-8120-BA8780AF1485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78" name="Freeform 78">
              <a:extLst>
                <a:ext uri="{FF2B5EF4-FFF2-40B4-BE49-F238E27FC236}">
                  <a16:creationId xmlns:a16="http://schemas.microsoft.com/office/drawing/2014/main" id="{D21F07CD-679D-41A8-8564-8BD4590CD444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79" name="Freeform 79">
              <a:extLst>
                <a:ext uri="{FF2B5EF4-FFF2-40B4-BE49-F238E27FC236}">
                  <a16:creationId xmlns:a16="http://schemas.microsoft.com/office/drawing/2014/main" id="{BB7133A9-D36F-4731-A61C-AD555278CBEB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80" name="Freeform 80">
              <a:extLst>
                <a:ext uri="{FF2B5EF4-FFF2-40B4-BE49-F238E27FC236}">
                  <a16:creationId xmlns:a16="http://schemas.microsoft.com/office/drawing/2014/main" id="{C1676594-7C58-4F24-9935-5FA157CEFCC7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81" name="Freeform 81">
              <a:extLst>
                <a:ext uri="{FF2B5EF4-FFF2-40B4-BE49-F238E27FC236}">
                  <a16:creationId xmlns:a16="http://schemas.microsoft.com/office/drawing/2014/main" id="{607EC671-DAE1-4B91-B167-CBB7D35BBC8F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82" name="Freeform 82">
              <a:extLst>
                <a:ext uri="{FF2B5EF4-FFF2-40B4-BE49-F238E27FC236}">
                  <a16:creationId xmlns:a16="http://schemas.microsoft.com/office/drawing/2014/main" id="{3AA012BA-1BE1-420B-B9F9-1EAFB43C7C01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83" name="Freeform 83">
              <a:extLst>
                <a:ext uri="{FF2B5EF4-FFF2-40B4-BE49-F238E27FC236}">
                  <a16:creationId xmlns:a16="http://schemas.microsoft.com/office/drawing/2014/main" id="{033E613D-9B95-47A7-88AA-C75BBADAD1C9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84" name="Freeform 84">
              <a:extLst>
                <a:ext uri="{FF2B5EF4-FFF2-40B4-BE49-F238E27FC236}">
                  <a16:creationId xmlns:a16="http://schemas.microsoft.com/office/drawing/2014/main" id="{43CA0156-6CF4-4F36-AAD7-9E47E1E905C1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85" name="Freeform 85">
              <a:extLst>
                <a:ext uri="{FF2B5EF4-FFF2-40B4-BE49-F238E27FC236}">
                  <a16:creationId xmlns:a16="http://schemas.microsoft.com/office/drawing/2014/main" id="{CDB37AD8-98F4-4230-9969-E6727D09EC92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86" name="Freeform 86">
              <a:extLst>
                <a:ext uri="{FF2B5EF4-FFF2-40B4-BE49-F238E27FC236}">
                  <a16:creationId xmlns:a16="http://schemas.microsoft.com/office/drawing/2014/main" id="{90558B7A-3930-4F6F-9EDE-3A5A4332E7A0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87" name="Freeform 87">
              <a:extLst>
                <a:ext uri="{FF2B5EF4-FFF2-40B4-BE49-F238E27FC236}">
                  <a16:creationId xmlns:a16="http://schemas.microsoft.com/office/drawing/2014/main" id="{21929C1C-F8AF-44C5-ABCF-8D6F3561E818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88" name="Freeform 88">
              <a:extLst>
                <a:ext uri="{FF2B5EF4-FFF2-40B4-BE49-F238E27FC236}">
                  <a16:creationId xmlns:a16="http://schemas.microsoft.com/office/drawing/2014/main" id="{DA96DE65-6266-45E1-93FD-653421BF5B06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89" name="Freeform 89">
              <a:extLst>
                <a:ext uri="{FF2B5EF4-FFF2-40B4-BE49-F238E27FC236}">
                  <a16:creationId xmlns:a16="http://schemas.microsoft.com/office/drawing/2014/main" id="{BA3E7860-0C87-42B6-B0DE-2FA074B11845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90" name="Freeform 90">
              <a:extLst>
                <a:ext uri="{FF2B5EF4-FFF2-40B4-BE49-F238E27FC236}">
                  <a16:creationId xmlns:a16="http://schemas.microsoft.com/office/drawing/2014/main" id="{4BD543FD-4138-4AC5-83ED-6F5BE31793CD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91" name="Freeform 91">
              <a:extLst>
                <a:ext uri="{FF2B5EF4-FFF2-40B4-BE49-F238E27FC236}">
                  <a16:creationId xmlns:a16="http://schemas.microsoft.com/office/drawing/2014/main" id="{4B67BEA1-24B7-4387-B2B3-629CCB1066CF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92" name="Freeform 92">
              <a:extLst>
                <a:ext uri="{FF2B5EF4-FFF2-40B4-BE49-F238E27FC236}">
                  <a16:creationId xmlns:a16="http://schemas.microsoft.com/office/drawing/2014/main" id="{0140372F-9A35-406D-9915-A57439689EF2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93" name="Freeform 93">
              <a:extLst>
                <a:ext uri="{FF2B5EF4-FFF2-40B4-BE49-F238E27FC236}">
                  <a16:creationId xmlns:a16="http://schemas.microsoft.com/office/drawing/2014/main" id="{B135FA36-18A6-4FB1-B251-E5871046B821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94" name="Freeform 94">
              <a:extLst>
                <a:ext uri="{FF2B5EF4-FFF2-40B4-BE49-F238E27FC236}">
                  <a16:creationId xmlns:a16="http://schemas.microsoft.com/office/drawing/2014/main" id="{97492F6B-3C6A-44E0-A74E-36E6F7A6307C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95" name="Freeform 95">
              <a:extLst>
                <a:ext uri="{FF2B5EF4-FFF2-40B4-BE49-F238E27FC236}">
                  <a16:creationId xmlns:a16="http://schemas.microsoft.com/office/drawing/2014/main" id="{01FD1A48-6475-4F26-A849-0B09A814D5B9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96" name="Freeform 96">
              <a:extLst>
                <a:ext uri="{FF2B5EF4-FFF2-40B4-BE49-F238E27FC236}">
                  <a16:creationId xmlns:a16="http://schemas.microsoft.com/office/drawing/2014/main" id="{DBDD6B64-B50E-44BA-8FB7-9959FE5E88AE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97" name="Freeform 97">
              <a:extLst>
                <a:ext uri="{FF2B5EF4-FFF2-40B4-BE49-F238E27FC236}">
                  <a16:creationId xmlns:a16="http://schemas.microsoft.com/office/drawing/2014/main" id="{A313FBF5-F6DB-4CCF-9091-563AA7425C8F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98" name="Freeform 98">
              <a:extLst>
                <a:ext uri="{FF2B5EF4-FFF2-40B4-BE49-F238E27FC236}">
                  <a16:creationId xmlns:a16="http://schemas.microsoft.com/office/drawing/2014/main" id="{BB951B45-C953-4EB0-8AAA-B4381103F3FC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99" name="Freeform 99">
              <a:extLst>
                <a:ext uri="{FF2B5EF4-FFF2-40B4-BE49-F238E27FC236}">
                  <a16:creationId xmlns:a16="http://schemas.microsoft.com/office/drawing/2014/main" id="{A0F929C1-EDB9-46BA-AA04-AF7EA0AD058D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100" name="Freeform 100">
              <a:extLst>
                <a:ext uri="{FF2B5EF4-FFF2-40B4-BE49-F238E27FC236}">
                  <a16:creationId xmlns:a16="http://schemas.microsoft.com/office/drawing/2014/main" id="{F7F7434D-C8E2-4D73-91F8-0C2487A67701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101" name="Freeform 101">
              <a:extLst>
                <a:ext uri="{FF2B5EF4-FFF2-40B4-BE49-F238E27FC236}">
                  <a16:creationId xmlns:a16="http://schemas.microsoft.com/office/drawing/2014/main" id="{B6ACA453-0718-4DFE-883D-D5B6910C230C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102" name="Freeform 102">
              <a:extLst>
                <a:ext uri="{FF2B5EF4-FFF2-40B4-BE49-F238E27FC236}">
                  <a16:creationId xmlns:a16="http://schemas.microsoft.com/office/drawing/2014/main" id="{C81D5F6C-3CE1-4CFC-9A53-48CA1182DC08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103" name="Freeform 103">
              <a:extLst>
                <a:ext uri="{FF2B5EF4-FFF2-40B4-BE49-F238E27FC236}">
                  <a16:creationId xmlns:a16="http://schemas.microsoft.com/office/drawing/2014/main" id="{D2095D7E-E23C-4F04-AF4F-BC6F4BD6F861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104" name="Freeform 104">
              <a:extLst>
                <a:ext uri="{FF2B5EF4-FFF2-40B4-BE49-F238E27FC236}">
                  <a16:creationId xmlns:a16="http://schemas.microsoft.com/office/drawing/2014/main" id="{A2E88E8A-08F8-4C98-9230-711B9DF110F4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105" name="Freeform 105">
              <a:extLst>
                <a:ext uri="{FF2B5EF4-FFF2-40B4-BE49-F238E27FC236}">
                  <a16:creationId xmlns:a16="http://schemas.microsoft.com/office/drawing/2014/main" id="{8673E7A9-03CC-4BC8-BD24-C88B915C70CB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106" name="Freeform 106">
              <a:extLst>
                <a:ext uri="{FF2B5EF4-FFF2-40B4-BE49-F238E27FC236}">
                  <a16:creationId xmlns:a16="http://schemas.microsoft.com/office/drawing/2014/main" id="{DD3C26A7-8377-4960-9A3E-BF001E742AA6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107" name="Freeform 107">
              <a:extLst>
                <a:ext uri="{FF2B5EF4-FFF2-40B4-BE49-F238E27FC236}">
                  <a16:creationId xmlns:a16="http://schemas.microsoft.com/office/drawing/2014/main" id="{95EE6EB6-E09B-46C0-BE78-E8D236361B72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108" name="Freeform 108">
              <a:extLst>
                <a:ext uri="{FF2B5EF4-FFF2-40B4-BE49-F238E27FC236}">
                  <a16:creationId xmlns:a16="http://schemas.microsoft.com/office/drawing/2014/main" id="{7EAA78BF-AC27-4AB5-AC8D-AC33016877F7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109" name="Freeform 109">
              <a:extLst>
                <a:ext uri="{FF2B5EF4-FFF2-40B4-BE49-F238E27FC236}">
                  <a16:creationId xmlns:a16="http://schemas.microsoft.com/office/drawing/2014/main" id="{A68B5431-088B-4B28-9559-F1D630469D0C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110" name="Freeform 110">
              <a:extLst>
                <a:ext uri="{FF2B5EF4-FFF2-40B4-BE49-F238E27FC236}">
                  <a16:creationId xmlns:a16="http://schemas.microsoft.com/office/drawing/2014/main" id="{9079BF73-44E1-4759-AD7F-966B05AB6F54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111" name="Freeform 111">
              <a:extLst>
                <a:ext uri="{FF2B5EF4-FFF2-40B4-BE49-F238E27FC236}">
                  <a16:creationId xmlns:a16="http://schemas.microsoft.com/office/drawing/2014/main" id="{75DD3656-38E3-46AF-A6DA-2BE8435D0073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112" name="Freeform 112">
              <a:extLst>
                <a:ext uri="{FF2B5EF4-FFF2-40B4-BE49-F238E27FC236}">
                  <a16:creationId xmlns:a16="http://schemas.microsoft.com/office/drawing/2014/main" id="{FA03E481-D098-48AB-8033-B35AA1A1062C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113" name="Freeform 113">
              <a:extLst>
                <a:ext uri="{FF2B5EF4-FFF2-40B4-BE49-F238E27FC236}">
                  <a16:creationId xmlns:a16="http://schemas.microsoft.com/office/drawing/2014/main" id="{486ECCE3-DBCE-48C3-8CFB-B2BD103AE95E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114" name="Freeform 114">
              <a:extLst>
                <a:ext uri="{FF2B5EF4-FFF2-40B4-BE49-F238E27FC236}">
                  <a16:creationId xmlns:a16="http://schemas.microsoft.com/office/drawing/2014/main" id="{609C8887-3066-4ED0-8BA8-E62774C41626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115" name="Freeform 115">
              <a:extLst>
                <a:ext uri="{FF2B5EF4-FFF2-40B4-BE49-F238E27FC236}">
                  <a16:creationId xmlns:a16="http://schemas.microsoft.com/office/drawing/2014/main" id="{3234FF1D-2CD5-45DD-A0B9-45818C69DA97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116" name="Freeform 116">
              <a:extLst>
                <a:ext uri="{FF2B5EF4-FFF2-40B4-BE49-F238E27FC236}">
                  <a16:creationId xmlns:a16="http://schemas.microsoft.com/office/drawing/2014/main" id="{8A4C29E4-78D6-4848-8059-E54C251885D0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117" name="Freeform 117">
              <a:extLst>
                <a:ext uri="{FF2B5EF4-FFF2-40B4-BE49-F238E27FC236}">
                  <a16:creationId xmlns:a16="http://schemas.microsoft.com/office/drawing/2014/main" id="{FD6E62A4-AA8A-4984-B795-89D01B689425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118" name="Freeform 118">
              <a:extLst>
                <a:ext uri="{FF2B5EF4-FFF2-40B4-BE49-F238E27FC236}">
                  <a16:creationId xmlns:a16="http://schemas.microsoft.com/office/drawing/2014/main" id="{10E8ACAB-66D3-4B21-BD0B-082A44569048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119" name="Freeform 119">
              <a:extLst>
                <a:ext uri="{FF2B5EF4-FFF2-40B4-BE49-F238E27FC236}">
                  <a16:creationId xmlns:a16="http://schemas.microsoft.com/office/drawing/2014/main" id="{7C9F3D2D-6DE9-4B40-B3F8-76CA03BC1FAB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120" name="Freeform 120">
              <a:extLst>
                <a:ext uri="{FF2B5EF4-FFF2-40B4-BE49-F238E27FC236}">
                  <a16:creationId xmlns:a16="http://schemas.microsoft.com/office/drawing/2014/main" id="{C2EF4B64-3F46-4A64-98EF-3043AB701060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121" name="Freeform 121">
              <a:extLst>
                <a:ext uri="{FF2B5EF4-FFF2-40B4-BE49-F238E27FC236}">
                  <a16:creationId xmlns:a16="http://schemas.microsoft.com/office/drawing/2014/main" id="{D3A21B13-B384-409E-AE6D-C5217BBDCEF1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122" name="Freeform 122">
              <a:extLst>
                <a:ext uri="{FF2B5EF4-FFF2-40B4-BE49-F238E27FC236}">
                  <a16:creationId xmlns:a16="http://schemas.microsoft.com/office/drawing/2014/main" id="{45B6D600-EFAE-489B-A7BD-E4DF7360805F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123" name="Freeform 123">
              <a:extLst>
                <a:ext uri="{FF2B5EF4-FFF2-40B4-BE49-F238E27FC236}">
                  <a16:creationId xmlns:a16="http://schemas.microsoft.com/office/drawing/2014/main" id="{CCDE4AF8-D8EC-4BDD-8222-ABE4A4E11E2B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124" name="Freeform 124">
              <a:extLst>
                <a:ext uri="{FF2B5EF4-FFF2-40B4-BE49-F238E27FC236}">
                  <a16:creationId xmlns:a16="http://schemas.microsoft.com/office/drawing/2014/main" id="{DFA333B6-FD1D-4735-BACB-8A7372BFAD9F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125" name="Freeform 125">
              <a:extLst>
                <a:ext uri="{FF2B5EF4-FFF2-40B4-BE49-F238E27FC236}">
                  <a16:creationId xmlns:a16="http://schemas.microsoft.com/office/drawing/2014/main" id="{6C4EB894-6839-4C5B-976E-846DB640BEBD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126" name="Freeform 126">
              <a:extLst>
                <a:ext uri="{FF2B5EF4-FFF2-40B4-BE49-F238E27FC236}">
                  <a16:creationId xmlns:a16="http://schemas.microsoft.com/office/drawing/2014/main" id="{58D2D7F0-14B6-4C32-9BE4-6CA092BA5C17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127" name="Freeform 127">
              <a:extLst>
                <a:ext uri="{FF2B5EF4-FFF2-40B4-BE49-F238E27FC236}">
                  <a16:creationId xmlns:a16="http://schemas.microsoft.com/office/drawing/2014/main" id="{F2E5E775-AC69-4ACC-BB16-6E291296E0B3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Corbel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7" y="1905000"/>
            <a:ext cx="6859787" cy="2667000"/>
          </a:xfrm>
        </p:spPr>
        <p:txBody>
          <a:bodyPr>
            <a:noAutofit/>
          </a:bodyPr>
          <a:lstStyle>
            <a:lvl1pPr algn="l">
              <a:defRPr sz="33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8" y="5102527"/>
            <a:ext cx="6859786" cy="106967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8" name="Date Placeholder 3">
            <a:extLst>
              <a:ext uri="{FF2B5EF4-FFF2-40B4-BE49-F238E27FC236}">
                <a16:creationId xmlns:a16="http://schemas.microsoft.com/office/drawing/2014/main" id="{26E25912-0FB8-4551-8929-9A288766F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E0779E6-FF32-49E8-9DB2-BC8E9CDED5D5}" type="datetimeFigureOut">
              <a:rPr lang="en-US"/>
              <a:pPr>
                <a:defRPr/>
              </a:pPr>
              <a:t>9/7/2021</a:t>
            </a:fld>
            <a:endParaRPr/>
          </a:p>
        </p:txBody>
      </p:sp>
      <p:sp>
        <p:nvSpPr>
          <p:cNvPr id="129" name="Footer Placeholder 4">
            <a:extLst>
              <a:ext uri="{FF2B5EF4-FFF2-40B4-BE49-F238E27FC236}">
                <a16:creationId xmlns:a16="http://schemas.microsoft.com/office/drawing/2014/main" id="{807D0C27-0D42-4F68-8C4A-89EA31B7F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30" name="Slide Number Placeholder 5">
            <a:extLst>
              <a:ext uri="{FF2B5EF4-FFF2-40B4-BE49-F238E27FC236}">
                <a16:creationId xmlns:a16="http://schemas.microsoft.com/office/drawing/2014/main" id="{C666833F-8541-4B3C-891D-28831EAF0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D4E6622-162A-469D-9B90-576F94899B66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80865285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line">
            <a:extLst>
              <a:ext uri="{FF2B5EF4-FFF2-40B4-BE49-F238E27FC236}">
                <a16:creationId xmlns:a16="http://schemas.microsoft.com/office/drawing/2014/main" id="{A6996D81-5DE3-47ED-8644-0E0FCFBB7C6A}"/>
              </a:ext>
            </a:extLst>
          </p:cNvPr>
          <p:cNvGrpSpPr>
            <a:grpSpLocks/>
          </p:cNvGrpSpPr>
          <p:nvPr/>
        </p:nvGrpSpPr>
        <p:grpSpPr bwMode="auto">
          <a:xfrm>
            <a:off x="1141413" y="1514475"/>
            <a:ext cx="7929562" cy="63500"/>
            <a:chOff x="1522413" y="1514475"/>
            <a:chExt cx="10569575" cy="64008"/>
          </a:xfrm>
        </p:grpSpPr>
        <p:sp>
          <p:nvSpPr>
            <p:cNvPr id="6" name="Freeform 10">
              <a:extLst>
                <a:ext uri="{FF2B5EF4-FFF2-40B4-BE49-F238E27FC236}">
                  <a16:creationId xmlns:a16="http://schemas.microsoft.com/office/drawing/2014/main" id="{FEB6FAE6-026E-4141-B52D-EA2EA726F69B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2147483646 w 67"/>
                <a:gd name="T1" fmla="*/ 2147483646 h 6"/>
                <a:gd name="T2" fmla="*/ 2147483646 w 67"/>
                <a:gd name="T3" fmla="*/ 2147483646 h 6"/>
                <a:gd name="T4" fmla="*/ 2147483646 w 67"/>
                <a:gd name="T5" fmla="*/ 2147483646 h 6"/>
                <a:gd name="T6" fmla="*/ 2147483646 w 67"/>
                <a:gd name="T7" fmla="*/ 0 h 6"/>
                <a:gd name="T8" fmla="*/ 2147483646 w 67"/>
                <a:gd name="T9" fmla="*/ 214748364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11">
              <a:extLst>
                <a:ext uri="{FF2B5EF4-FFF2-40B4-BE49-F238E27FC236}">
                  <a16:creationId xmlns:a16="http://schemas.microsoft.com/office/drawing/2014/main" id="{8C975399-F81C-46E4-8883-52DDFFC2A8DD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147483646 h 2"/>
                <a:gd name="T2" fmla="*/ 0 w 20"/>
                <a:gd name="T3" fmla="*/ 2147483646 h 2"/>
                <a:gd name="T4" fmla="*/ 2147483646 w 20"/>
                <a:gd name="T5" fmla="*/ 2147483646 h 2"/>
                <a:gd name="T6" fmla="*/ 0 w 20"/>
                <a:gd name="T7" fmla="*/ 2147483646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2">
              <a:extLst>
                <a:ext uri="{FF2B5EF4-FFF2-40B4-BE49-F238E27FC236}">
                  <a16:creationId xmlns:a16="http://schemas.microsoft.com/office/drawing/2014/main" id="{EBF8BB71-0AB5-4449-BE64-19C404BE0F60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2147483646 w 41"/>
                <a:gd name="T1" fmla="*/ 0 h 6"/>
                <a:gd name="T2" fmla="*/ 2147483646 w 41"/>
                <a:gd name="T3" fmla="*/ 0 h 6"/>
                <a:gd name="T4" fmla="*/ 0 w 41"/>
                <a:gd name="T5" fmla="*/ 2147483646 h 6"/>
                <a:gd name="T6" fmla="*/ 2147483646 w 41"/>
                <a:gd name="T7" fmla="*/ 2147483646 h 6"/>
                <a:gd name="T8" fmla="*/ 2147483646 w 41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15">
              <a:extLst>
                <a:ext uri="{FF2B5EF4-FFF2-40B4-BE49-F238E27FC236}">
                  <a16:creationId xmlns:a16="http://schemas.microsoft.com/office/drawing/2014/main" id="{EC61F97C-10D5-4513-A329-0D7143840020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147483646 w 45"/>
                <a:gd name="T1" fmla="*/ 0 h 6"/>
                <a:gd name="T2" fmla="*/ 2147483646 w 45"/>
                <a:gd name="T3" fmla="*/ 0 h 6"/>
                <a:gd name="T4" fmla="*/ 2147483646 w 45"/>
                <a:gd name="T5" fmla="*/ 2147483646 h 6"/>
                <a:gd name="T6" fmla="*/ 2147483646 w 45"/>
                <a:gd name="T7" fmla="*/ 2147483646 h 6"/>
                <a:gd name="T8" fmla="*/ 2147483646 w 45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6">
              <a:extLst>
                <a:ext uri="{FF2B5EF4-FFF2-40B4-BE49-F238E27FC236}">
                  <a16:creationId xmlns:a16="http://schemas.microsoft.com/office/drawing/2014/main" id="{E363BF46-630D-45A4-A13A-484A9C1DC260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2147483646 w 44"/>
                <a:gd name="T1" fmla="*/ 0 h 3"/>
                <a:gd name="T2" fmla="*/ 2147483646 w 44"/>
                <a:gd name="T3" fmla="*/ 0 h 3"/>
                <a:gd name="T4" fmla="*/ 0 w 44"/>
                <a:gd name="T5" fmla="*/ 2147483646 h 3"/>
                <a:gd name="T6" fmla="*/ 2147483646 w 44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7">
              <a:extLst>
                <a:ext uri="{FF2B5EF4-FFF2-40B4-BE49-F238E27FC236}">
                  <a16:creationId xmlns:a16="http://schemas.microsoft.com/office/drawing/2014/main" id="{64DFE288-5900-4582-B13B-ABD6B4A5492A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2147483646 w 82"/>
                <a:gd name="T1" fmla="*/ 2147483646 h 5"/>
                <a:gd name="T2" fmla="*/ 2147483646 w 82"/>
                <a:gd name="T3" fmla="*/ 2147483646 h 5"/>
                <a:gd name="T4" fmla="*/ 2147483646 w 82"/>
                <a:gd name="T5" fmla="*/ 0 h 5"/>
                <a:gd name="T6" fmla="*/ 0 w 82"/>
                <a:gd name="T7" fmla="*/ 2147483646 h 5"/>
                <a:gd name="T8" fmla="*/ 2147483646 w 82"/>
                <a:gd name="T9" fmla="*/ 2147483646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8">
              <a:extLst>
                <a:ext uri="{FF2B5EF4-FFF2-40B4-BE49-F238E27FC236}">
                  <a16:creationId xmlns:a16="http://schemas.microsoft.com/office/drawing/2014/main" id="{5D468E65-21A2-4605-9050-D0AA4D107A64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2147483646 w 42"/>
                <a:gd name="T1" fmla="*/ 2147483646 h 5"/>
                <a:gd name="T2" fmla="*/ 2147483646 w 42"/>
                <a:gd name="T3" fmla="*/ 2147483646 h 5"/>
                <a:gd name="T4" fmla="*/ 2147483646 w 42"/>
                <a:gd name="T5" fmla="*/ 0 h 5"/>
                <a:gd name="T6" fmla="*/ 0 w 42"/>
                <a:gd name="T7" fmla="*/ 2147483646 h 5"/>
                <a:gd name="T8" fmla="*/ 2147483646 w 42"/>
                <a:gd name="T9" fmla="*/ 2147483646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9">
              <a:extLst>
                <a:ext uri="{FF2B5EF4-FFF2-40B4-BE49-F238E27FC236}">
                  <a16:creationId xmlns:a16="http://schemas.microsoft.com/office/drawing/2014/main" id="{E8711DD7-185D-49B6-8FBE-5E864127846B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2147483646 w 98"/>
                <a:gd name="T1" fmla="*/ 2147483646 h 6"/>
                <a:gd name="T2" fmla="*/ 2147483646 w 98"/>
                <a:gd name="T3" fmla="*/ 2147483646 h 6"/>
                <a:gd name="T4" fmla="*/ 2147483646 w 98"/>
                <a:gd name="T5" fmla="*/ 0 h 6"/>
                <a:gd name="T6" fmla="*/ 0 w 98"/>
                <a:gd name="T7" fmla="*/ 2147483646 h 6"/>
                <a:gd name="T8" fmla="*/ 2147483646 w 98"/>
                <a:gd name="T9" fmla="*/ 214748364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20">
              <a:extLst>
                <a:ext uri="{FF2B5EF4-FFF2-40B4-BE49-F238E27FC236}">
                  <a16:creationId xmlns:a16="http://schemas.microsoft.com/office/drawing/2014/main" id="{B7FA43A4-4B9A-4A15-B53E-E5C6B49D49FA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2147483646 h 3"/>
                <a:gd name="T2" fmla="*/ 0 w 36"/>
                <a:gd name="T3" fmla="*/ 2147483646 h 3"/>
                <a:gd name="T4" fmla="*/ 2147483646 w 36"/>
                <a:gd name="T5" fmla="*/ 0 h 3"/>
                <a:gd name="T6" fmla="*/ 0 w 36"/>
                <a:gd name="T7" fmla="*/ 2147483646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21">
              <a:extLst>
                <a:ext uri="{FF2B5EF4-FFF2-40B4-BE49-F238E27FC236}">
                  <a16:creationId xmlns:a16="http://schemas.microsoft.com/office/drawing/2014/main" id="{3D956018-551B-46BE-B4A3-AEF786B6C19B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2147483646 w 32"/>
                <a:gd name="T1" fmla="*/ 2147483646 h 5"/>
                <a:gd name="T2" fmla="*/ 2147483646 w 32"/>
                <a:gd name="T3" fmla="*/ 2147483646 h 5"/>
                <a:gd name="T4" fmla="*/ 0 w 32"/>
                <a:gd name="T5" fmla="*/ 0 h 5"/>
                <a:gd name="T6" fmla="*/ 2147483646 w 32"/>
                <a:gd name="T7" fmla="*/ 2147483646 h 5"/>
                <a:gd name="T8" fmla="*/ 2147483646 w 32"/>
                <a:gd name="T9" fmla="*/ 2147483646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22">
              <a:extLst>
                <a:ext uri="{FF2B5EF4-FFF2-40B4-BE49-F238E27FC236}">
                  <a16:creationId xmlns:a16="http://schemas.microsoft.com/office/drawing/2014/main" id="{B2D22828-342A-4AA7-ADF3-9A3530D92B12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2147483646 w 36"/>
                <a:gd name="T1" fmla="*/ 2147483646 h 1"/>
                <a:gd name="T2" fmla="*/ 2147483646 w 36"/>
                <a:gd name="T3" fmla="*/ 2147483646 h 1"/>
                <a:gd name="T4" fmla="*/ 2147483646 w 36"/>
                <a:gd name="T5" fmla="*/ 2147483646 h 1"/>
                <a:gd name="T6" fmla="*/ 0 w 36"/>
                <a:gd name="T7" fmla="*/ 0 h 1"/>
                <a:gd name="T8" fmla="*/ 2147483646 w 36"/>
                <a:gd name="T9" fmla="*/ 2147483646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23">
              <a:extLst>
                <a:ext uri="{FF2B5EF4-FFF2-40B4-BE49-F238E27FC236}">
                  <a16:creationId xmlns:a16="http://schemas.microsoft.com/office/drawing/2014/main" id="{AA9E4219-34C1-40F3-A9B9-519C9148DFAE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2147483646 w 5"/>
                <a:gd name="T1" fmla="*/ 2147483646 w 5"/>
                <a:gd name="T2" fmla="*/ 0 w 5"/>
                <a:gd name="T3" fmla="*/ 2147483646 w 5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24">
              <a:extLst>
                <a:ext uri="{FF2B5EF4-FFF2-40B4-BE49-F238E27FC236}">
                  <a16:creationId xmlns:a16="http://schemas.microsoft.com/office/drawing/2014/main" id="{2A90B9F5-3091-43F1-A958-FF934D734996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2147483646 w 75"/>
                <a:gd name="T1" fmla="*/ 0 h 9"/>
                <a:gd name="T2" fmla="*/ 2147483646 w 75"/>
                <a:gd name="T3" fmla="*/ 0 h 9"/>
                <a:gd name="T4" fmla="*/ 2147483646 w 75"/>
                <a:gd name="T5" fmla="*/ 2147483646 h 9"/>
                <a:gd name="T6" fmla="*/ 2147483646 w 75"/>
                <a:gd name="T7" fmla="*/ 0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25">
              <a:extLst>
                <a:ext uri="{FF2B5EF4-FFF2-40B4-BE49-F238E27FC236}">
                  <a16:creationId xmlns:a16="http://schemas.microsoft.com/office/drawing/2014/main" id="{326931D2-516E-4AA6-BDA0-40F8DE81DD75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2147483646 h 4"/>
                <a:gd name="T2" fmla="*/ 0 w 47"/>
                <a:gd name="T3" fmla="*/ 2147483646 h 4"/>
                <a:gd name="T4" fmla="*/ 2147483646 w 47"/>
                <a:gd name="T5" fmla="*/ 2147483646 h 4"/>
                <a:gd name="T6" fmla="*/ 2147483646 w 47"/>
                <a:gd name="T7" fmla="*/ 0 h 4"/>
                <a:gd name="T8" fmla="*/ 0 w 47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6">
              <a:extLst>
                <a:ext uri="{FF2B5EF4-FFF2-40B4-BE49-F238E27FC236}">
                  <a16:creationId xmlns:a16="http://schemas.microsoft.com/office/drawing/2014/main" id="{7AFFA428-CC95-4018-8323-4BE8673B13CB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147483646 h 2"/>
                <a:gd name="T2" fmla="*/ 0 w 22"/>
                <a:gd name="T3" fmla="*/ 2147483646 h 2"/>
                <a:gd name="T4" fmla="*/ 2147483646 w 22"/>
                <a:gd name="T5" fmla="*/ 0 h 2"/>
                <a:gd name="T6" fmla="*/ 2147483646 w 22"/>
                <a:gd name="T7" fmla="*/ 0 h 2"/>
                <a:gd name="T8" fmla="*/ 0 w 22"/>
                <a:gd name="T9" fmla="*/ 2147483646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7">
              <a:extLst>
                <a:ext uri="{FF2B5EF4-FFF2-40B4-BE49-F238E27FC236}">
                  <a16:creationId xmlns:a16="http://schemas.microsoft.com/office/drawing/2014/main" id="{E2F03705-219D-417F-80F3-D72707CD8170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2147483646 w 90"/>
                <a:gd name="T1" fmla="*/ 0 h 4"/>
                <a:gd name="T2" fmla="*/ 2147483646 w 90"/>
                <a:gd name="T3" fmla="*/ 0 h 4"/>
                <a:gd name="T4" fmla="*/ 0 w 90"/>
                <a:gd name="T5" fmla="*/ 2147483646 h 4"/>
                <a:gd name="T6" fmla="*/ 2147483646 w 90"/>
                <a:gd name="T7" fmla="*/ 2147483646 h 4"/>
                <a:gd name="T8" fmla="*/ 2147483646 w 90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8">
              <a:extLst>
                <a:ext uri="{FF2B5EF4-FFF2-40B4-BE49-F238E27FC236}">
                  <a16:creationId xmlns:a16="http://schemas.microsoft.com/office/drawing/2014/main" id="{9982A466-EFA6-444E-82F5-8322D6680C83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2147483646 w 5"/>
                <a:gd name="T1" fmla="*/ 0 h 1"/>
                <a:gd name="T2" fmla="*/ 2147483646 w 5"/>
                <a:gd name="T3" fmla="*/ 0 h 1"/>
                <a:gd name="T4" fmla="*/ 0 w 5"/>
                <a:gd name="T5" fmla="*/ 2147483646 h 1"/>
                <a:gd name="T6" fmla="*/ 2147483646 w 5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9">
              <a:extLst>
                <a:ext uri="{FF2B5EF4-FFF2-40B4-BE49-F238E27FC236}">
                  <a16:creationId xmlns:a16="http://schemas.microsoft.com/office/drawing/2014/main" id="{32CD7910-9731-46CD-B81D-F6F84D6D765E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2147483646 w 5"/>
                <a:gd name="T5" fmla="*/ 1 h 1"/>
                <a:gd name="T6" fmla="*/ 2147483646 w 5"/>
                <a:gd name="T7" fmla="*/ 0 h 1"/>
                <a:gd name="T8" fmla="*/ 0 w 5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30">
              <a:extLst>
                <a:ext uri="{FF2B5EF4-FFF2-40B4-BE49-F238E27FC236}">
                  <a16:creationId xmlns:a16="http://schemas.microsoft.com/office/drawing/2014/main" id="{F03053AC-1EA0-4CA4-B14B-21406A12CDB6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2147483646 w 47"/>
                <a:gd name="T1" fmla="*/ 2147483646 h 2"/>
                <a:gd name="T2" fmla="*/ 2147483646 w 47"/>
                <a:gd name="T3" fmla="*/ 2147483646 h 2"/>
                <a:gd name="T4" fmla="*/ 2147483646 w 47"/>
                <a:gd name="T5" fmla="*/ 0 h 2"/>
                <a:gd name="T6" fmla="*/ 2147483646 w 47"/>
                <a:gd name="T7" fmla="*/ 2147483646 h 2"/>
                <a:gd name="T8" fmla="*/ 2147483646 w 47"/>
                <a:gd name="T9" fmla="*/ 2147483646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31">
              <a:extLst>
                <a:ext uri="{FF2B5EF4-FFF2-40B4-BE49-F238E27FC236}">
                  <a16:creationId xmlns:a16="http://schemas.microsoft.com/office/drawing/2014/main" id="{67BD67C2-FCAF-4846-8FE1-2840EFBF2785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2147483646 h 3"/>
                <a:gd name="T2" fmla="*/ 0 w 33"/>
                <a:gd name="T3" fmla="*/ 2147483646 h 3"/>
                <a:gd name="T4" fmla="*/ 2147483646 w 33"/>
                <a:gd name="T5" fmla="*/ 2147483646 h 3"/>
                <a:gd name="T6" fmla="*/ 0 w 33"/>
                <a:gd name="T7" fmla="*/ 2147483646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32">
              <a:extLst>
                <a:ext uri="{FF2B5EF4-FFF2-40B4-BE49-F238E27FC236}">
                  <a16:creationId xmlns:a16="http://schemas.microsoft.com/office/drawing/2014/main" id="{1FC23FAB-E568-4B27-86C9-121A05A12076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2147483646 w 6"/>
                <a:gd name="T1" fmla="*/ 1 h 1"/>
                <a:gd name="T2" fmla="*/ 2147483646 w 6"/>
                <a:gd name="T3" fmla="*/ 1 h 1"/>
                <a:gd name="T4" fmla="*/ 2147483646 w 6"/>
                <a:gd name="T5" fmla="*/ 1 h 1"/>
                <a:gd name="T6" fmla="*/ 2147483646 w 6"/>
                <a:gd name="T7" fmla="*/ 1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33">
              <a:extLst>
                <a:ext uri="{FF2B5EF4-FFF2-40B4-BE49-F238E27FC236}">
                  <a16:creationId xmlns:a16="http://schemas.microsoft.com/office/drawing/2014/main" id="{4805B8F6-34CC-4F6F-8131-18A35E31C3AC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147483646 w 31"/>
                <a:gd name="T1" fmla="*/ 0 h 3"/>
                <a:gd name="T2" fmla="*/ 2147483646 w 31"/>
                <a:gd name="T3" fmla="*/ 0 h 3"/>
                <a:gd name="T4" fmla="*/ 0 w 31"/>
                <a:gd name="T5" fmla="*/ 2147483646 h 3"/>
                <a:gd name="T6" fmla="*/ 2147483646 w 31"/>
                <a:gd name="T7" fmla="*/ 2147483646 h 3"/>
                <a:gd name="T8" fmla="*/ 2147483646 w 31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34">
              <a:extLst>
                <a:ext uri="{FF2B5EF4-FFF2-40B4-BE49-F238E27FC236}">
                  <a16:creationId xmlns:a16="http://schemas.microsoft.com/office/drawing/2014/main" id="{F4216001-31D1-49D7-B7A6-F533E63A002D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2147483646 w 198"/>
                <a:gd name="T1" fmla="*/ 2147483646 h 27"/>
                <a:gd name="T2" fmla="*/ 2147483646 w 198"/>
                <a:gd name="T3" fmla="*/ 2147483646 h 27"/>
                <a:gd name="T4" fmla="*/ 2147483646 w 198"/>
                <a:gd name="T5" fmla="*/ 2147483646 h 27"/>
                <a:gd name="T6" fmla="*/ 2147483646 w 198"/>
                <a:gd name="T7" fmla="*/ 0 h 27"/>
                <a:gd name="T8" fmla="*/ 2147483646 w 198"/>
                <a:gd name="T9" fmla="*/ 2147483646 h 27"/>
                <a:gd name="T10" fmla="*/ 2147483646 w 198"/>
                <a:gd name="T11" fmla="*/ 2147483646 h 27"/>
                <a:gd name="T12" fmla="*/ 2147483646 w 198"/>
                <a:gd name="T13" fmla="*/ 2147483646 h 27"/>
                <a:gd name="T14" fmla="*/ 2147483646 w 198"/>
                <a:gd name="T15" fmla="*/ 2147483646 h 27"/>
                <a:gd name="T16" fmla="*/ 2147483646 w 198"/>
                <a:gd name="T17" fmla="*/ 2147483646 h 27"/>
                <a:gd name="T18" fmla="*/ 2147483646 w 198"/>
                <a:gd name="T19" fmla="*/ 2147483646 h 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35">
              <a:extLst>
                <a:ext uri="{FF2B5EF4-FFF2-40B4-BE49-F238E27FC236}">
                  <a16:creationId xmlns:a16="http://schemas.microsoft.com/office/drawing/2014/main" id="{DD879C1C-FB19-434F-B034-C96B056CD3C4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2147483646 w 100"/>
                <a:gd name="T1" fmla="*/ 2147483646 h 6"/>
                <a:gd name="T2" fmla="*/ 2147483646 w 100"/>
                <a:gd name="T3" fmla="*/ 2147483646 h 6"/>
                <a:gd name="T4" fmla="*/ 2147483646 w 100"/>
                <a:gd name="T5" fmla="*/ 2147483646 h 6"/>
                <a:gd name="T6" fmla="*/ 2147483646 w 100"/>
                <a:gd name="T7" fmla="*/ 0 h 6"/>
                <a:gd name="T8" fmla="*/ 0 w 100"/>
                <a:gd name="T9" fmla="*/ 2147483646 h 6"/>
                <a:gd name="T10" fmla="*/ 2147483646 w 100"/>
                <a:gd name="T11" fmla="*/ 2147483646 h 6"/>
                <a:gd name="T12" fmla="*/ 2147483646 w 100"/>
                <a:gd name="T13" fmla="*/ 2147483646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36">
              <a:extLst>
                <a:ext uri="{FF2B5EF4-FFF2-40B4-BE49-F238E27FC236}">
                  <a16:creationId xmlns:a16="http://schemas.microsoft.com/office/drawing/2014/main" id="{6C01C6C7-8E0B-4177-86DD-606D2D8CD8A5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2147483646 w 142"/>
                <a:gd name="T1" fmla="*/ 2147483646 h 14"/>
                <a:gd name="T2" fmla="*/ 2147483646 w 142"/>
                <a:gd name="T3" fmla="*/ 2147483646 h 14"/>
                <a:gd name="T4" fmla="*/ 2147483646 w 142"/>
                <a:gd name="T5" fmla="*/ 2147483646 h 14"/>
                <a:gd name="T6" fmla="*/ 2147483646 w 142"/>
                <a:gd name="T7" fmla="*/ 2147483646 h 14"/>
                <a:gd name="T8" fmla="*/ 2147483646 w 142"/>
                <a:gd name="T9" fmla="*/ 2147483646 h 14"/>
                <a:gd name="T10" fmla="*/ 2147483646 w 142"/>
                <a:gd name="T11" fmla="*/ 2147483646 h 14"/>
                <a:gd name="T12" fmla="*/ 2147483646 w 142"/>
                <a:gd name="T13" fmla="*/ 0 h 14"/>
                <a:gd name="T14" fmla="*/ 2147483646 w 142"/>
                <a:gd name="T15" fmla="*/ 2147483646 h 14"/>
                <a:gd name="T16" fmla="*/ 2147483646 w 142"/>
                <a:gd name="T17" fmla="*/ 2147483646 h 14"/>
                <a:gd name="T18" fmla="*/ 2147483646 w 142"/>
                <a:gd name="T19" fmla="*/ 2147483646 h 14"/>
                <a:gd name="T20" fmla="*/ 2147483646 w 142"/>
                <a:gd name="T21" fmla="*/ 2147483646 h 14"/>
                <a:gd name="T22" fmla="*/ 2147483646 w 142"/>
                <a:gd name="T23" fmla="*/ 2147483646 h 14"/>
                <a:gd name="T24" fmla="*/ 2147483646 w 142"/>
                <a:gd name="T25" fmla="*/ 2147483646 h 14"/>
                <a:gd name="T26" fmla="*/ 2147483646 w 142"/>
                <a:gd name="T27" fmla="*/ 2147483646 h 14"/>
                <a:gd name="T28" fmla="*/ 2147483646 w 142"/>
                <a:gd name="T29" fmla="*/ 2147483646 h 14"/>
                <a:gd name="T30" fmla="*/ 2147483646 w 142"/>
                <a:gd name="T31" fmla="*/ 2147483646 h 14"/>
                <a:gd name="T32" fmla="*/ 0 w 142"/>
                <a:gd name="T33" fmla="*/ 2147483646 h 14"/>
                <a:gd name="T34" fmla="*/ 2147483646 w 142"/>
                <a:gd name="T35" fmla="*/ 2147483646 h 1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7">
              <a:extLst>
                <a:ext uri="{FF2B5EF4-FFF2-40B4-BE49-F238E27FC236}">
                  <a16:creationId xmlns:a16="http://schemas.microsoft.com/office/drawing/2014/main" id="{96D3B9AE-9977-4376-B657-74BF251E80E5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2147483646 w 11"/>
                <a:gd name="T1" fmla="*/ 2147483646 h 1"/>
                <a:gd name="T2" fmla="*/ 2147483646 w 11"/>
                <a:gd name="T3" fmla="*/ 2147483646 h 1"/>
                <a:gd name="T4" fmla="*/ 2147483646 w 11"/>
                <a:gd name="T5" fmla="*/ 0 h 1"/>
                <a:gd name="T6" fmla="*/ 2147483646 w 11"/>
                <a:gd name="T7" fmla="*/ 2147483646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38">
              <a:extLst>
                <a:ext uri="{FF2B5EF4-FFF2-40B4-BE49-F238E27FC236}">
                  <a16:creationId xmlns:a16="http://schemas.microsoft.com/office/drawing/2014/main" id="{0D0DA631-1D73-4DC6-BF1C-394159804199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2147483646 w 122"/>
                <a:gd name="T1" fmla="*/ 2147483646 h 12"/>
                <a:gd name="T2" fmla="*/ 2147483646 w 122"/>
                <a:gd name="T3" fmla="*/ 2147483646 h 12"/>
                <a:gd name="T4" fmla="*/ 2147483646 w 122"/>
                <a:gd name="T5" fmla="*/ 2147483646 h 12"/>
                <a:gd name="T6" fmla="*/ 2147483646 w 122"/>
                <a:gd name="T7" fmla="*/ 2147483646 h 12"/>
                <a:gd name="T8" fmla="*/ 2147483646 w 122"/>
                <a:gd name="T9" fmla="*/ 2147483646 h 12"/>
                <a:gd name="T10" fmla="*/ 2147483646 w 122"/>
                <a:gd name="T11" fmla="*/ 2147483646 h 12"/>
                <a:gd name="T12" fmla="*/ 2147483646 w 122"/>
                <a:gd name="T13" fmla="*/ 0 h 12"/>
                <a:gd name="T14" fmla="*/ 2147483646 w 122"/>
                <a:gd name="T15" fmla="*/ 2147483646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9">
              <a:extLst>
                <a:ext uri="{FF2B5EF4-FFF2-40B4-BE49-F238E27FC236}">
                  <a16:creationId xmlns:a16="http://schemas.microsoft.com/office/drawing/2014/main" id="{ACDDFDF6-E0E9-4294-A66D-E99FBEA775E5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2147483646 w 74"/>
                <a:gd name="T1" fmla="*/ 0 h 6"/>
                <a:gd name="T2" fmla="*/ 2147483646 w 74"/>
                <a:gd name="T3" fmla="*/ 0 h 6"/>
                <a:gd name="T4" fmla="*/ 0 w 74"/>
                <a:gd name="T5" fmla="*/ 2147483646 h 6"/>
                <a:gd name="T6" fmla="*/ 2147483646 w 74"/>
                <a:gd name="T7" fmla="*/ 2147483646 h 6"/>
                <a:gd name="T8" fmla="*/ 2147483646 w 74"/>
                <a:gd name="T9" fmla="*/ 2147483646 h 6"/>
                <a:gd name="T10" fmla="*/ 2147483646 w 74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40">
              <a:extLst>
                <a:ext uri="{FF2B5EF4-FFF2-40B4-BE49-F238E27FC236}">
                  <a16:creationId xmlns:a16="http://schemas.microsoft.com/office/drawing/2014/main" id="{FF42ADF2-8454-46B0-8063-BB756142DAE3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2147483646 w 40"/>
                <a:gd name="T1" fmla="*/ 2147483646 h 7"/>
                <a:gd name="T2" fmla="*/ 2147483646 w 40"/>
                <a:gd name="T3" fmla="*/ 2147483646 h 7"/>
                <a:gd name="T4" fmla="*/ 2147483646 w 40"/>
                <a:gd name="T5" fmla="*/ 0 h 7"/>
                <a:gd name="T6" fmla="*/ 0 w 40"/>
                <a:gd name="T7" fmla="*/ 2147483646 h 7"/>
                <a:gd name="T8" fmla="*/ 2147483646 w 40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41">
              <a:extLst>
                <a:ext uri="{FF2B5EF4-FFF2-40B4-BE49-F238E27FC236}">
                  <a16:creationId xmlns:a16="http://schemas.microsoft.com/office/drawing/2014/main" id="{A97C7E36-C688-4BE0-9617-F7DC6CD6B240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47483646 w 24"/>
                <a:gd name="T1" fmla="*/ 2147483646 h 4"/>
                <a:gd name="T2" fmla="*/ 2147483646 w 24"/>
                <a:gd name="T3" fmla="*/ 2147483646 h 4"/>
                <a:gd name="T4" fmla="*/ 2147483646 w 24"/>
                <a:gd name="T5" fmla="*/ 0 h 4"/>
                <a:gd name="T6" fmla="*/ 0 w 24"/>
                <a:gd name="T7" fmla="*/ 2147483646 h 4"/>
                <a:gd name="T8" fmla="*/ 2147483646 w 24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42">
              <a:extLst>
                <a:ext uri="{FF2B5EF4-FFF2-40B4-BE49-F238E27FC236}">
                  <a16:creationId xmlns:a16="http://schemas.microsoft.com/office/drawing/2014/main" id="{D2C8E3E1-10A6-4988-8486-78BB1D9CD308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47483646 w 21"/>
                <a:gd name="T1" fmla="*/ 0 h 1"/>
                <a:gd name="T2" fmla="*/ 2147483646 w 21"/>
                <a:gd name="T3" fmla="*/ 0 h 1"/>
                <a:gd name="T4" fmla="*/ 0 w 21"/>
                <a:gd name="T5" fmla="*/ 2147483646 h 1"/>
                <a:gd name="T6" fmla="*/ 2147483646 w 2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43">
              <a:extLst>
                <a:ext uri="{FF2B5EF4-FFF2-40B4-BE49-F238E27FC236}">
                  <a16:creationId xmlns:a16="http://schemas.microsoft.com/office/drawing/2014/main" id="{E7D15FE5-2C2D-4FF7-8708-A192192A808C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2147483646 w 10"/>
                <a:gd name="T1" fmla="*/ 2147483646 h 2"/>
                <a:gd name="T2" fmla="*/ 2147483646 w 10"/>
                <a:gd name="T3" fmla="*/ 2147483646 h 2"/>
                <a:gd name="T4" fmla="*/ 2147483646 w 10"/>
                <a:gd name="T5" fmla="*/ 0 h 2"/>
                <a:gd name="T6" fmla="*/ 2147483646 w 10"/>
                <a:gd name="T7" fmla="*/ 2147483646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44">
              <a:extLst>
                <a:ext uri="{FF2B5EF4-FFF2-40B4-BE49-F238E27FC236}">
                  <a16:creationId xmlns:a16="http://schemas.microsoft.com/office/drawing/2014/main" id="{0A651BC1-7923-45AA-90D2-FE4BEF9D51FE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2147483646 w 65"/>
                <a:gd name="T1" fmla="*/ 2147483646 h 9"/>
                <a:gd name="T2" fmla="*/ 2147483646 w 65"/>
                <a:gd name="T3" fmla="*/ 2147483646 h 9"/>
                <a:gd name="T4" fmla="*/ 2147483646 w 65"/>
                <a:gd name="T5" fmla="*/ 2147483646 h 9"/>
                <a:gd name="T6" fmla="*/ 2147483646 w 65"/>
                <a:gd name="T7" fmla="*/ 2147483646 h 9"/>
                <a:gd name="T8" fmla="*/ 2147483646 w 65"/>
                <a:gd name="T9" fmla="*/ 2147483646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45">
              <a:extLst>
                <a:ext uri="{FF2B5EF4-FFF2-40B4-BE49-F238E27FC236}">
                  <a16:creationId xmlns:a16="http://schemas.microsoft.com/office/drawing/2014/main" id="{89E4EF2B-42E7-4016-809E-D55B27F8E021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2147483646 h 4"/>
                <a:gd name="T2" fmla="*/ 0 w 29"/>
                <a:gd name="T3" fmla="*/ 2147483646 h 4"/>
                <a:gd name="T4" fmla="*/ 2147483646 w 29"/>
                <a:gd name="T5" fmla="*/ 2147483646 h 4"/>
                <a:gd name="T6" fmla="*/ 2147483646 w 29"/>
                <a:gd name="T7" fmla="*/ 0 h 4"/>
                <a:gd name="T8" fmla="*/ 0 w 29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46">
              <a:extLst>
                <a:ext uri="{FF2B5EF4-FFF2-40B4-BE49-F238E27FC236}">
                  <a16:creationId xmlns:a16="http://schemas.microsoft.com/office/drawing/2014/main" id="{410784EC-91FF-4468-8B9F-6B66C2D85C60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2147483646 w 40"/>
                <a:gd name="T1" fmla="*/ 2147483646 h 3"/>
                <a:gd name="T2" fmla="*/ 2147483646 w 40"/>
                <a:gd name="T3" fmla="*/ 2147483646 h 3"/>
                <a:gd name="T4" fmla="*/ 0 w 40"/>
                <a:gd name="T5" fmla="*/ 0 h 3"/>
                <a:gd name="T6" fmla="*/ 2147483646 w 40"/>
                <a:gd name="T7" fmla="*/ 2147483646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47">
              <a:extLst>
                <a:ext uri="{FF2B5EF4-FFF2-40B4-BE49-F238E27FC236}">
                  <a16:creationId xmlns:a16="http://schemas.microsoft.com/office/drawing/2014/main" id="{49590E09-BA28-4CFB-A9BA-65D976815385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147483646 w 38"/>
                <a:gd name="T1" fmla="*/ 0 h 5"/>
                <a:gd name="T2" fmla="*/ 2147483646 w 38"/>
                <a:gd name="T3" fmla="*/ 0 h 5"/>
                <a:gd name="T4" fmla="*/ 0 w 38"/>
                <a:gd name="T5" fmla="*/ 2147483646 h 5"/>
                <a:gd name="T6" fmla="*/ 2147483646 w 38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48">
              <a:extLst>
                <a:ext uri="{FF2B5EF4-FFF2-40B4-BE49-F238E27FC236}">
                  <a16:creationId xmlns:a16="http://schemas.microsoft.com/office/drawing/2014/main" id="{2A347FAC-9D4F-446E-BD71-FBF2F0BDDC9D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2147483646 w 65"/>
                <a:gd name="T1" fmla="*/ 2147483646 h 6"/>
                <a:gd name="T2" fmla="*/ 2147483646 w 65"/>
                <a:gd name="T3" fmla="*/ 2147483646 h 6"/>
                <a:gd name="T4" fmla="*/ 0 w 65"/>
                <a:gd name="T5" fmla="*/ 0 h 6"/>
                <a:gd name="T6" fmla="*/ 2147483646 w 65"/>
                <a:gd name="T7" fmla="*/ 2147483646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49">
              <a:extLst>
                <a:ext uri="{FF2B5EF4-FFF2-40B4-BE49-F238E27FC236}">
                  <a16:creationId xmlns:a16="http://schemas.microsoft.com/office/drawing/2014/main" id="{2FC30717-CD82-46DC-8A96-03E6A86900ED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2147483646 w 21"/>
                <a:gd name="T1" fmla="*/ 0 h 2"/>
                <a:gd name="T2" fmla="*/ 2147483646 w 21"/>
                <a:gd name="T3" fmla="*/ 0 h 2"/>
                <a:gd name="T4" fmla="*/ 0 w 21"/>
                <a:gd name="T5" fmla="*/ 2147483646 h 2"/>
                <a:gd name="T6" fmla="*/ 2147483646 w 21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50">
              <a:extLst>
                <a:ext uri="{FF2B5EF4-FFF2-40B4-BE49-F238E27FC236}">
                  <a16:creationId xmlns:a16="http://schemas.microsoft.com/office/drawing/2014/main" id="{4014373C-4C73-4537-9E92-9104C089E340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2147483646 h 4"/>
                <a:gd name="T2" fmla="*/ 0 w 75"/>
                <a:gd name="T3" fmla="*/ 2147483646 h 4"/>
                <a:gd name="T4" fmla="*/ 2147483646 w 75"/>
                <a:gd name="T5" fmla="*/ 2147483646 h 4"/>
                <a:gd name="T6" fmla="*/ 2147483646 w 75"/>
                <a:gd name="T7" fmla="*/ 2147483646 h 4"/>
                <a:gd name="T8" fmla="*/ 0 w 75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51">
              <a:extLst>
                <a:ext uri="{FF2B5EF4-FFF2-40B4-BE49-F238E27FC236}">
                  <a16:creationId xmlns:a16="http://schemas.microsoft.com/office/drawing/2014/main" id="{BC490AB4-78AD-4841-AB2C-3FE093F857AC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2147483646 w 8"/>
                <a:gd name="T1" fmla="*/ 2147483646 h 1"/>
                <a:gd name="T2" fmla="*/ 2147483646 w 8"/>
                <a:gd name="T3" fmla="*/ 2147483646 h 1"/>
                <a:gd name="T4" fmla="*/ 2147483646 w 8"/>
                <a:gd name="T5" fmla="*/ 0 h 1"/>
                <a:gd name="T6" fmla="*/ 2147483646 w 8"/>
                <a:gd name="T7" fmla="*/ 2147483646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52">
              <a:extLst>
                <a:ext uri="{FF2B5EF4-FFF2-40B4-BE49-F238E27FC236}">
                  <a16:creationId xmlns:a16="http://schemas.microsoft.com/office/drawing/2014/main" id="{7B7B877F-780C-4E15-BA41-880A75F2DA0E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2147483646 h 1"/>
                <a:gd name="T2" fmla="*/ 0 w 36"/>
                <a:gd name="T3" fmla="*/ 2147483646 h 1"/>
                <a:gd name="T4" fmla="*/ 2147483646 w 36"/>
                <a:gd name="T5" fmla="*/ 2147483646 h 1"/>
                <a:gd name="T6" fmla="*/ 0 w 36"/>
                <a:gd name="T7" fmla="*/ 2147483646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53">
              <a:extLst>
                <a:ext uri="{FF2B5EF4-FFF2-40B4-BE49-F238E27FC236}">
                  <a16:creationId xmlns:a16="http://schemas.microsoft.com/office/drawing/2014/main" id="{6E99A7E3-17A3-4EF4-A385-E25F166C5ECC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2147483646 h 1"/>
                <a:gd name="T2" fmla="*/ 0 w 20"/>
                <a:gd name="T3" fmla="*/ 2147483646 h 1"/>
                <a:gd name="T4" fmla="*/ 0 w 20"/>
                <a:gd name="T5" fmla="*/ 2147483646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54">
              <a:extLst>
                <a:ext uri="{FF2B5EF4-FFF2-40B4-BE49-F238E27FC236}">
                  <a16:creationId xmlns:a16="http://schemas.microsoft.com/office/drawing/2014/main" id="{32A0F27A-8E3C-4D98-8CD0-D52A9CC34D21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2147483646 w 8"/>
                <a:gd name="T1" fmla="*/ 0 h 3"/>
                <a:gd name="T2" fmla="*/ 2147483646 w 8"/>
                <a:gd name="T3" fmla="*/ 0 h 3"/>
                <a:gd name="T4" fmla="*/ 0 w 8"/>
                <a:gd name="T5" fmla="*/ 2147483646 h 3"/>
                <a:gd name="T6" fmla="*/ 2147483646 w 8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55">
              <a:extLst>
                <a:ext uri="{FF2B5EF4-FFF2-40B4-BE49-F238E27FC236}">
                  <a16:creationId xmlns:a16="http://schemas.microsoft.com/office/drawing/2014/main" id="{3947F63E-DE58-4784-9719-3BAFD4184B53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2147483646 w 5"/>
                <a:gd name="T1" fmla="*/ 0 h 1"/>
                <a:gd name="T2" fmla="*/ 2147483646 w 5"/>
                <a:gd name="T3" fmla="*/ 0 h 1"/>
                <a:gd name="T4" fmla="*/ 0 w 5"/>
                <a:gd name="T5" fmla="*/ 0 h 1"/>
                <a:gd name="T6" fmla="*/ 2147483646 w 5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56">
              <a:extLst>
                <a:ext uri="{FF2B5EF4-FFF2-40B4-BE49-F238E27FC236}">
                  <a16:creationId xmlns:a16="http://schemas.microsoft.com/office/drawing/2014/main" id="{75DA9F43-8B1B-48E2-B5E1-16630DB8E944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147483646 w 25"/>
                <a:gd name="T1" fmla="*/ 1 h 1"/>
                <a:gd name="T2" fmla="*/ 2147483646 w 25"/>
                <a:gd name="T3" fmla="*/ 1 h 1"/>
                <a:gd name="T4" fmla="*/ 0 w 25"/>
                <a:gd name="T5" fmla="*/ 0 h 1"/>
                <a:gd name="T6" fmla="*/ 2147483646 w 25"/>
                <a:gd name="T7" fmla="*/ 1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57">
              <a:extLst>
                <a:ext uri="{FF2B5EF4-FFF2-40B4-BE49-F238E27FC236}">
                  <a16:creationId xmlns:a16="http://schemas.microsoft.com/office/drawing/2014/main" id="{469B5A85-41B7-422A-898C-3B793BEB1312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2147483646 h 1"/>
                <a:gd name="T2" fmla="*/ 0 w 20"/>
                <a:gd name="T3" fmla="*/ 2147483646 h 1"/>
                <a:gd name="T4" fmla="*/ 2147483646 w 20"/>
                <a:gd name="T5" fmla="*/ 2147483646 h 1"/>
                <a:gd name="T6" fmla="*/ 0 w 20"/>
                <a:gd name="T7" fmla="*/ 2147483646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58">
              <a:extLst>
                <a:ext uri="{FF2B5EF4-FFF2-40B4-BE49-F238E27FC236}">
                  <a16:creationId xmlns:a16="http://schemas.microsoft.com/office/drawing/2014/main" id="{9C14C144-6A72-4D7B-86CC-EE59A182181E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2147483646 w 31"/>
                <a:gd name="T5" fmla="*/ 2147483646 h 1"/>
                <a:gd name="T6" fmla="*/ 2147483646 w 31"/>
                <a:gd name="T7" fmla="*/ 0 h 1"/>
                <a:gd name="T8" fmla="*/ 0 w 31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59">
              <a:extLst>
                <a:ext uri="{FF2B5EF4-FFF2-40B4-BE49-F238E27FC236}">
                  <a16:creationId xmlns:a16="http://schemas.microsoft.com/office/drawing/2014/main" id="{343EE48C-04E9-461C-A534-C4DFF4E3792D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147483646 w 23"/>
                <a:gd name="T1" fmla="*/ 0 h 2"/>
                <a:gd name="T2" fmla="*/ 2147483646 w 23"/>
                <a:gd name="T3" fmla="*/ 0 h 2"/>
                <a:gd name="T4" fmla="*/ 2147483646 w 23"/>
                <a:gd name="T5" fmla="*/ 0 h 2"/>
                <a:gd name="T6" fmla="*/ 2147483646 w 23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60">
              <a:extLst>
                <a:ext uri="{FF2B5EF4-FFF2-40B4-BE49-F238E27FC236}">
                  <a16:creationId xmlns:a16="http://schemas.microsoft.com/office/drawing/2014/main" id="{D56B2273-C605-445F-B442-AE56F9144357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2147483646 w 3"/>
                <a:gd name="T1" fmla="*/ 2147483646 h 1"/>
                <a:gd name="T2" fmla="*/ 2147483646 w 3"/>
                <a:gd name="T3" fmla="*/ 2147483646 h 1"/>
                <a:gd name="T4" fmla="*/ 2147483646 w 3"/>
                <a:gd name="T5" fmla="*/ 0 h 1"/>
                <a:gd name="T6" fmla="*/ 0 w 3"/>
                <a:gd name="T7" fmla="*/ 0 h 1"/>
                <a:gd name="T8" fmla="*/ 2147483646 w 3"/>
                <a:gd name="T9" fmla="*/ 2147483646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61">
              <a:extLst>
                <a:ext uri="{FF2B5EF4-FFF2-40B4-BE49-F238E27FC236}">
                  <a16:creationId xmlns:a16="http://schemas.microsoft.com/office/drawing/2014/main" id="{E7CF9475-E92A-4795-A7D2-4B6540C3BA7B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2147483646 h 17"/>
                <a:gd name="T2" fmla="*/ 0 w 69"/>
                <a:gd name="T3" fmla="*/ 2147483646 h 17"/>
                <a:gd name="T4" fmla="*/ 2147483646 w 69"/>
                <a:gd name="T5" fmla="*/ 2147483646 h 17"/>
                <a:gd name="T6" fmla="*/ 2147483646 w 69"/>
                <a:gd name="T7" fmla="*/ 0 h 17"/>
                <a:gd name="T8" fmla="*/ 0 w 69"/>
                <a:gd name="T9" fmla="*/ 214748364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62">
              <a:extLst>
                <a:ext uri="{FF2B5EF4-FFF2-40B4-BE49-F238E27FC236}">
                  <a16:creationId xmlns:a16="http://schemas.microsoft.com/office/drawing/2014/main" id="{588492AF-72E3-47B0-8784-2AA39D0E88E8}"/>
                </a:ext>
              </a:extLst>
            </p:cNvPr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2147483646 w 10030"/>
                <a:gd name="T1" fmla="*/ 2147483646 h 75"/>
                <a:gd name="T2" fmla="*/ 2147483646 w 10030"/>
                <a:gd name="T3" fmla="*/ 2147483646 h 75"/>
                <a:gd name="T4" fmla="*/ 2147483646 w 10030"/>
                <a:gd name="T5" fmla="*/ 2147483646 h 75"/>
                <a:gd name="T6" fmla="*/ 2147483646 w 10030"/>
                <a:gd name="T7" fmla="*/ 2147483646 h 75"/>
                <a:gd name="T8" fmla="*/ 2147483646 w 10030"/>
                <a:gd name="T9" fmla="*/ 2147483646 h 75"/>
                <a:gd name="T10" fmla="*/ 2147483646 w 10030"/>
                <a:gd name="T11" fmla="*/ 2147483646 h 75"/>
                <a:gd name="T12" fmla="*/ 2147483646 w 10030"/>
                <a:gd name="T13" fmla="*/ 2147483646 h 75"/>
                <a:gd name="T14" fmla="*/ 2147483646 w 10030"/>
                <a:gd name="T15" fmla="*/ 2147483646 h 75"/>
                <a:gd name="T16" fmla="*/ 2147483646 w 10030"/>
                <a:gd name="T17" fmla="*/ 2147483646 h 75"/>
                <a:gd name="T18" fmla="*/ 2147483646 w 10030"/>
                <a:gd name="T19" fmla="*/ 2147483646 h 75"/>
                <a:gd name="T20" fmla="*/ 2147483646 w 10030"/>
                <a:gd name="T21" fmla="*/ 2147483646 h 75"/>
                <a:gd name="T22" fmla="*/ 2147483646 w 10030"/>
                <a:gd name="T23" fmla="*/ 2147483646 h 75"/>
                <a:gd name="T24" fmla="*/ 2147483646 w 10030"/>
                <a:gd name="T25" fmla="*/ 2147483646 h 75"/>
                <a:gd name="T26" fmla="*/ 2147483646 w 10030"/>
                <a:gd name="T27" fmla="*/ 2147483646 h 75"/>
                <a:gd name="T28" fmla="*/ 2147483646 w 10030"/>
                <a:gd name="T29" fmla="*/ 2147483646 h 75"/>
                <a:gd name="T30" fmla="*/ 2147483646 w 10030"/>
                <a:gd name="T31" fmla="*/ 2147483646 h 75"/>
                <a:gd name="T32" fmla="*/ 2147483646 w 10030"/>
                <a:gd name="T33" fmla="*/ 2147483646 h 75"/>
                <a:gd name="T34" fmla="*/ 2147483646 w 10030"/>
                <a:gd name="T35" fmla="*/ 2147483646 h 75"/>
                <a:gd name="T36" fmla="*/ 2147483646 w 10030"/>
                <a:gd name="T37" fmla="*/ 2147483646 h 75"/>
                <a:gd name="T38" fmla="*/ 2147483646 w 10030"/>
                <a:gd name="T39" fmla="*/ 2147483646 h 75"/>
                <a:gd name="T40" fmla="*/ 2147483646 w 10030"/>
                <a:gd name="T41" fmla="*/ 2147483646 h 75"/>
                <a:gd name="T42" fmla="*/ 2147483646 w 10030"/>
                <a:gd name="T43" fmla="*/ 2147483646 h 75"/>
                <a:gd name="T44" fmla="*/ 2147483646 w 10030"/>
                <a:gd name="T45" fmla="*/ 2147483646 h 75"/>
                <a:gd name="T46" fmla="*/ 2147483646 w 10030"/>
                <a:gd name="T47" fmla="*/ 2147483646 h 75"/>
                <a:gd name="T48" fmla="*/ 2147483646 w 10030"/>
                <a:gd name="T49" fmla="*/ 2147483646 h 75"/>
                <a:gd name="T50" fmla="*/ 2147483646 w 10030"/>
                <a:gd name="T51" fmla="*/ 2147483646 h 75"/>
                <a:gd name="T52" fmla="*/ 2147483646 w 10030"/>
                <a:gd name="T53" fmla="*/ 2147483646 h 75"/>
                <a:gd name="T54" fmla="*/ 2147483646 w 10030"/>
                <a:gd name="T55" fmla="*/ 2147483646 h 75"/>
                <a:gd name="T56" fmla="*/ 2147483646 w 10030"/>
                <a:gd name="T57" fmla="*/ 2147483646 h 75"/>
                <a:gd name="T58" fmla="*/ 2147483646 w 10030"/>
                <a:gd name="T59" fmla="*/ 2147483646 h 75"/>
                <a:gd name="T60" fmla="*/ 2147483646 w 10030"/>
                <a:gd name="T61" fmla="*/ 2147483646 h 75"/>
                <a:gd name="T62" fmla="*/ 2147483646 w 10030"/>
                <a:gd name="T63" fmla="*/ 2147483646 h 75"/>
                <a:gd name="T64" fmla="*/ 2147483646 w 10030"/>
                <a:gd name="T65" fmla="*/ 2147483646 h 75"/>
                <a:gd name="T66" fmla="*/ 2147483646 w 10030"/>
                <a:gd name="T67" fmla="*/ 2147483646 h 75"/>
                <a:gd name="T68" fmla="*/ 2147483646 w 10030"/>
                <a:gd name="T69" fmla="*/ 2147483646 h 75"/>
                <a:gd name="T70" fmla="*/ 2147483646 w 10030"/>
                <a:gd name="T71" fmla="*/ 2147483646 h 75"/>
                <a:gd name="T72" fmla="*/ 2147483646 w 10030"/>
                <a:gd name="T73" fmla="*/ 2147483646 h 75"/>
                <a:gd name="T74" fmla="*/ 2147483646 w 10030"/>
                <a:gd name="T75" fmla="*/ 2147483646 h 75"/>
                <a:gd name="T76" fmla="*/ 2147483646 w 10030"/>
                <a:gd name="T77" fmla="*/ 2147483646 h 75"/>
                <a:gd name="T78" fmla="*/ 2147483646 w 10030"/>
                <a:gd name="T79" fmla="*/ 2147483646 h 75"/>
                <a:gd name="T80" fmla="*/ 2147483646 w 10030"/>
                <a:gd name="T81" fmla="*/ 2147483646 h 75"/>
                <a:gd name="T82" fmla="*/ 2147483646 w 10030"/>
                <a:gd name="T83" fmla="*/ 2147483646 h 75"/>
                <a:gd name="T84" fmla="*/ 2147483646 w 10030"/>
                <a:gd name="T85" fmla="*/ 2147483646 h 75"/>
                <a:gd name="T86" fmla="*/ 2147483646 w 10030"/>
                <a:gd name="T87" fmla="*/ 2147483646 h 75"/>
                <a:gd name="T88" fmla="*/ 2147483646 w 10030"/>
                <a:gd name="T89" fmla="*/ 2147483646 h 75"/>
                <a:gd name="T90" fmla="*/ 2147483646 w 10030"/>
                <a:gd name="T91" fmla="*/ 2147483646 h 75"/>
                <a:gd name="T92" fmla="*/ 2147483646 w 10030"/>
                <a:gd name="T93" fmla="*/ 2147483646 h 75"/>
                <a:gd name="T94" fmla="*/ 2147483646 w 10030"/>
                <a:gd name="T95" fmla="*/ 2147483646 h 75"/>
                <a:gd name="T96" fmla="*/ 2147483646 w 10030"/>
                <a:gd name="T97" fmla="*/ 2147483646 h 75"/>
                <a:gd name="T98" fmla="*/ 2147483646 w 10030"/>
                <a:gd name="T99" fmla="*/ 2147483646 h 75"/>
                <a:gd name="T100" fmla="*/ 2147483646 w 10030"/>
                <a:gd name="T101" fmla="*/ 2147483646 h 75"/>
                <a:gd name="T102" fmla="*/ 2147483646 w 10030"/>
                <a:gd name="T103" fmla="*/ 2147483646 h 75"/>
                <a:gd name="T104" fmla="*/ 2147483646 w 10030"/>
                <a:gd name="T105" fmla="*/ 2147483646 h 75"/>
                <a:gd name="T106" fmla="*/ 2147483646 w 10030"/>
                <a:gd name="T107" fmla="*/ 2147483646 h 75"/>
                <a:gd name="T108" fmla="*/ 2147483646 w 10030"/>
                <a:gd name="T109" fmla="*/ 2147483646 h 75"/>
                <a:gd name="T110" fmla="*/ 2147483646 w 10030"/>
                <a:gd name="T111" fmla="*/ 2147483646 h 75"/>
                <a:gd name="T112" fmla="*/ 2147483646 w 10030"/>
                <a:gd name="T113" fmla="*/ 2147483646 h 7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63">
              <a:extLst>
                <a:ext uri="{FF2B5EF4-FFF2-40B4-BE49-F238E27FC236}">
                  <a16:creationId xmlns:a16="http://schemas.microsoft.com/office/drawing/2014/main" id="{D2282F1A-66ED-4E3D-8ED0-81C806790246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2147483646 w 12"/>
                <a:gd name="T1" fmla="*/ 2147483646 h 3"/>
                <a:gd name="T2" fmla="*/ 2147483646 w 12"/>
                <a:gd name="T3" fmla="*/ 2147483646 h 3"/>
                <a:gd name="T4" fmla="*/ 2147483646 w 12"/>
                <a:gd name="T5" fmla="*/ 0 h 3"/>
                <a:gd name="T6" fmla="*/ 2147483646 w 12"/>
                <a:gd name="T7" fmla="*/ 2147483646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64">
              <a:extLst>
                <a:ext uri="{FF2B5EF4-FFF2-40B4-BE49-F238E27FC236}">
                  <a16:creationId xmlns:a16="http://schemas.microsoft.com/office/drawing/2014/main" id="{151CA592-83D2-42D1-8588-EB8C60531C78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2147483646 w 5"/>
                <a:gd name="T1" fmla="*/ 2147483646 h 1"/>
                <a:gd name="T2" fmla="*/ 2147483646 w 5"/>
                <a:gd name="T3" fmla="*/ 2147483646 h 1"/>
                <a:gd name="T4" fmla="*/ 2147483646 w 5"/>
                <a:gd name="T5" fmla="*/ 0 h 1"/>
                <a:gd name="T6" fmla="*/ 0 w 5"/>
                <a:gd name="T7" fmla="*/ 2147483646 h 1"/>
                <a:gd name="T8" fmla="*/ 2147483646 w 5"/>
                <a:gd name="T9" fmla="*/ 2147483646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65">
              <a:extLst>
                <a:ext uri="{FF2B5EF4-FFF2-40B4-BE49-F238E27FC236}">
                  <a16:creationId xmlns:a16="http://schemas.microsoft.com/office/drawing/2014/main" id="{473C774F-14A6-467F-81F7-F6211F5593E6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147483646 w 27"/>
                <a:gd name="T1" fmla="*/ 2147483646 h 3"/>
                <a:gd name="T2" fmla="*/ 2147483646 w 27"/>
                <a:gd name="T3" fmla="*/ 2147483646 h 3"/>
                <a:gd name="T4" fmla="*/ 2147483646 w 27"/>
                <a:gd name="T5" fmla="*/ 0 h 3"/>
                <a:gd name="T6" fmla="*/ 2147483646 w 27"/>
                <a:gd name="T7" fmla="*/ 2147483646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66">
              <a:extLst>
                <a:ext uri="{FF2B5EF4-FFF2-40B4-BE49-F238E27FC236}">
                  <a16:creationId xmlns:a16="http://schemas.microsoft.com/office/drawing/2014/main" id="{E31BFF2F-141A-4CBC-8FBF-010A24734548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2147483646 w 42"/>
                <a:gd name="T1" fmla="*/ 0 h 3"/>
                <a:gd name="T2" fmla="*/ 2147483646 w 42"/>
                <a:gd name="T3" fmla="*/ 0 h 3"/>
                <a:gd name="T4" fmla="*/ 0 w 42"/>
                <a:gd name="T5" fmla="*/ 2147483646 h 3"/>
                <a:gd name="T6" fmla="*/ 2147483646 w 42"/>
                <a:gd name="T7" fmla="*/ 2147483646 h 3"/>
                <a:gd name="T8" fmla="*/ 2147483646 w 42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67">
              <a:extLst>
                <a:ext uri="{FF2B5EF4-FFF2-40B4-BE49-F238E27FC236}">
                  <a16:creationId xmlns:a16="http://schemas.microsoft.com/office/drawing/2014/main" id="{1459C166-A44B-42FF-9A9C-F5B5DD41FBEC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147483646 w 46"/>
                <a:gd name="T1" fmla="*/ 2147483646 h 3"/>
                <a:gd name="T2" fmla="*/ 2147483646 w 46"/>
                <a:gd name="T3" fmla="*/ 2147483646 h 3"/>
                <a:gd name="T4" fmla="*/ 2147483646 w 46"/>
                <a:gd name="T5" fmla="*/ 2147483646 h 3"/>
                <a:gd name="T6" fmla="*/ 2147483646 w 46"/>
                <a:gd name="T7" fmla="*/ 0 h 3"/>
                <a:gd name="T8" fmla="*/ 2147483646 w 46"/>
                <a:gd name="T9" fmla="*/ 2147483646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68">
              <a:extLst>
                <a:ext uri="{FF2B5EF4-FFF2-40B4-BE49-F238E27FC236}">
                  <a16:creationId xmlns:a16="http://schemas.microsoft.com/office/drawing/2014/main" id="{EBA38E13-B1AD-4285-BE44-CF1B11B8F6B6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2147483646 h 7"/>
                <a:gd name="T2" fmla="*/ 0 w 63"/>
                <a:gd name="T3" fmla="*/ 2147483646 h 7"/>
                <a:gd name="T4" fmla="*/ 2147483646 w 63"/>
                <a:gd name="T5" fmla="*/ 2147483646 h 7"/>
                <a:gd name="T6" fmla="*/ 2147483646 w 63"/>
                <a:gd name="T7" fmla="*/ 2147483646 h 7"/>
                <a:gd name="T8" fmla="*/ 0 w 63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69">
              <a:extLst>
                <a:ext uri="{FF2B5EF4-FFF2-40B4-BE49-F238E27FC236}">
                  <a16:creationId xmlns:a16="http://schemas.microsoft.com/office/drawing/2014/main" id="{84D9AF31-CF75-4507-A0DA-227F733F0B09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147483646 h 2"/>
                <a:gd name="T2" fmla="*/ 0 w 31"/>
                <a:gd name="T3" fmla="*/ 2147483646 h 2"/>
                <a:gd name="T4" fmla="*/ 2147483646 w 31"/>
                <a:gd name="T5" fmla="*/ 2147483646 h 2"/>
                <a:gd name="T6" fmla="*/ 0 w 31"/>
                <a:gd name="T7" fmla="*/ 2147483646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70">
              <a:extLst>
                <a:ext uri="{FF2B5EF4-FFF2-40B4-BE49-F238E27FC236}">
                  <a16:creationId xmlns:a16="http://schemas.microsoft.com/office/drawing/2014/main" id="{4E723805-F383-45EA-998D-EF01136EDC61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2147483646 w 109"/>
                <a:gd name="T1" fmla="*/ 2147483646 h 12"/>
                <a:gd name="T2" fmla="*/ 2147483646 w 109"/>
                <a:gd name="T3" fmla="*/ 2147483646 h 12"/>
                <a:gd name="T4" fmla="*/ 2147483646 w 109"/>
                <a:gd name="T5" fmla="*/ 2147483646 h 12"/>
                <a:gd name="T6" fmla="*/ 2147483646 w 109"/>
                <a:gd name="T7" fmla="*/ 2147483646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71">
              <a:extLst>
                <a:ext uri="{FF2B5EF4-FFF2-40B4-BE49-F238E27FC236}">
                  <a16:creationId xmlns:a16="http://schemas.microsoft.com/office/drawing/2014/main" id="{26AEA72F-397D-4424-AD8C-88910B561887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147483646 w 27"/>
                <a:gd name="T1" fmla="*/ 2147483646 h 5"/>
                <a:gd name="T2" fmla="*/ 2147483646 w 27"/>
                <a:gd name="T3" fmla="*/ 2147483646 h 5"/>
                <a:gd name="T4" fmla="*/ 2147483646 w 27"/>
                <a:gd name="T5" fmla="*/ 0 h 5"/>
                <a:gd name="T6" fmla="*/ 0 w 27"/>
                <a:gd name="T7" fmla="*/ 2147483646 h 5"/>
                <a:gd name="T8" fmla="*/ 2147483646 w 27"/>
                <a:gd name="T9" fmla="*/ 2147483646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72">
              <a:extLst>
                <a:ext uri="{FF2B5EF4-FFF2-40B4-BE49-F238E27FC236}">
                  <a16:creationId xmlns:a16="http://schemas.microsoft.com/office/drawing/2014/main" id="{35B9EADE-0BB2-4588-8D99-7DC77E9845B1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2147483646 w 61"/>
                <a:gd name="T1" fmla="*/ 2147483646 h 3"/>
                <a:gd name="T2" fmla="*/ 2147483646 w 61"/>
                <a:gd name="T3" fmla="*/ 2147483646 h 3"/>
                <a:gd name="T4" fmla="*/ 2147483646 w 61"/>
                <a:gd name="T5" fmla="*/ 2147483646 h 3"/>
                <a:gd name="T6" fmla="*/ 2147483646 w 61"/>
                <a:gd name="T7" fmla="*/ 2147483646 h 3"/>
                <a:gd name="T8" fmla="*/ 2147483646 w 61"/>
                <a:gd name="T9" fmla="*/ 2147483646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73">
              <a:extLst>
                <a:ext uri="{FF2B5EF4-FFF2-40B4-BE49-F238E27FC236}">
                  <a16:creationId xmlns:a16="http://schemas.microsoft.com/office/drawing/2014/main" id="{F032E1D6-DA0B-49AD-A5D4-F50AE260F39B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2147483646 h 1"/>
                <a:gd name="T2" fmla="*/ 0 w 38"/>
                <a:gd name="T3" fmla="*/ 2147483646 h 1"/>
                <a:gd name="T4" fmla="*/ 2147483646 w 38"/>
                <a:gd name="T5" fmla="*/ 0 h 1"/>
                <a:gd name="T6" fmla="*/ 0 w 38"/>
                <a:gd name="T7" fmla="*/ 2147483646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74">
              <a:extLst>
                <a:ext uri="{FF2B5EF4-FFF2-40B4-BE49-F238E27FC236}">
                  <a16:creationId xmlns:a16="http://schemas.microsoft.com/office/drawing/2014/main" id="{B839ED13-40CB-444D-A3FD-3015B4EF6871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2147483646 w 47"/>
                <a:gd name="T1" fmla="*/ 1 h 1"/>
                <a:gd name="T2" fmla="*/ 2147483646 w 47"/>
                <a:gd name="T3" fmla="*/ 1 h 1"/>
                <a:gd name="T4" fmla="*/ 2147483646 w 47"/>
                <a:gd name="T5" fmla="*/ 0 h 1"/>
                <a:gd name="T6" fmla="*/ 0 w 47"/>
                <a:gd name="T7" fmla="*/ 0 h 1"/>
                <a:gd name="T8" fmla="*/ 2147483646 w 47"/>
                <a:gd name="T9" fmla="*/ 1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75">
              <a:extLst>
                <a:ext uri="{FF2B5EF4-FFF2-40B4-BE49-F238E27FC236}">
                  <a16:creationId xmlns:a16="http://schemas.microsoft.com/office/drawing/2014/main" id="{73D610A4-84E1-4343-B138-18134C58C666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2147483646 w 65"/>
                <a:gd name="T1" fmla="*/ 0 h 4"/>
                <a:gd name="T2" fmla="*/ 2147483646 w 65"/>
                <a:gd name="T3" fmla="*/ 0 h 4"/>
                <a:gd name="T4" fmla="*/ 2147483646 w 65"/>
                <a:gd name="T5" fmla="*/ 2147483646 h 4"/>
                <a:gd name="T6" fmla="*/ 2147483646 w 65"/>
                <a:gd name="T7" fmla="*/ 2147483646 h 4"/>
                <a:gd name="T8" fmla="*/ 2147483646 w 65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76">
              <a:extLst>
                <a:ext uri="{FF2B5EF4-FFF2-40B4-BE49-F238E27FC236}">
                  <a16:creationId xmlns:a16="http://schemas.microsoft.com/office/drawing/2014/main" id="{6978FAA3-A7E0-48EF-B93F-F8478781B15C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147483646 w 25"/>
                <a:gd name="T1" fmla="*/ 2147483646 h 7"/>
                <a:gd name="T2" fmla="*/ 2147483646 w 25"/>
                <a:gd name="T3" fmla="*/ 2147483646 h 7"/>
                <a:gd name="T4" fmla="*/ 2147483646 w 25"/>
                <a:gd name="T5" fmla="*/ 0 h 7"/>
                <a:gd name="T6" fmla="*/ 0 w 25"/>
                <a:gd name="T7" fmla="*/ 2147483646 h 7"/>
                <a:gd name="T8" fmla="*/ 2147483646 w 25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77">
              <a:extLst>
                <a:ext uri="{FF2B5EF4-FFF2-40B4-BE49-F238E27FC236}">
                  <a16:creationId xmlns:a16="http://schemas.microsoft.com/office/drawing/2014/main" id="{4ED13554-5DB6-404D-8FB4-7A2AA675139D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2147483646 w 123"/>
                <a:gd name="T1" fmla="*/ 0 h 4"/>
                <a:gd name="T2" fmla="*/ 2147483646 w 123"/>
                <a:gd name="T3" fmla="*/ 0 h 4"/>
                <a:gd name="T4" fmla="*/ 2147483646 w 123"/>
                <a:gd name="T5" fmla="*/ 2147483646 h 4"/>
                <a:gd name="T6" fmla="*/ 2147483646 w 123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78">
              <a:extLst>
                <a:ext uri="{FF2B5EF4-FFF2-40B4-BE49-F238E27FC236}">
                  <a16:creationId xmlns:a16="http://schemas.microsoft.com/office/drawing/2014/main" id="{E18618A1-ECDA-49A2-94B3-EEE64543EFD6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2147483646 h 10"/>
                <a:gd name="T2" fmla="*/ 0 w 13"/>
                <a:gd name="T3" fmla="*/ 2147483646 h 10"/>
                <a:gd name="T4" fmla="*/ 2147483646 w 13"/>
                <a:gd name="T5" fmla="*/ 2147483646 h 10"/>
                <a:gd name="T6" fmla="*/ 2147483646 w 13"/>
                <a:gd name="T7" fmla="*/ 0 h 10"/>
                <a:gd name="T8" fmla="*/ 0 w 13"/>
                <a:gd name="T9" fmla="*/ 2147483646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79">
              <a:extLst>
                <a:ext uri="{FF2B5EF4-FFF2-40B4-BE49-F238E27FC236}">
                  <a16:creationId xmlns:a16="http://schemas.microsoft.com/office/drawing/2014/main" id="{06DB91C7-8B0E-4C7C-99B6-41FDCDFE0FAC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2147483646 w 101"/>
                <a:gd name="T1" fmla="*/ 2147483646 h 10"/>
                <a:gd name="T2" fmla="*/ 2147483646 w 101"/>
                <a:gd name="T3" fmla="*/ 2147483646 h 10"/>
                <a:gd name="T4" fmla="*/ 2147483646 w 101"/>
                <a:gd name="T5" fmla="*/ 2147483646 h 10"/>
                <a:gd name="T6" fmla="*/ 2147483646 w 101"/>
                <a:gd name="T7" fmla="*/ 0 h 10"/>
                <a:gd name="T8" fmla="*/ 2147483646 w 101"/>
                <a:gd name="T9" fmla="*/ 2147483646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80">
              <a:extLst>
                <a:ext uri="{FF2B5EF4-FFF2-40B4-BE49-F238E27FC236}">
                  <a16:creationId xmlns:a16="http://schemas.microsoft.com/office/drawing/2014/main" id="{04510ECD-3B66-477E-AD56-34943817822B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147483646 h 2"/>
                <a:gd name="T2" fmla="*/ 0 w 19"/>
                <a:gd name="T3" fmla="*/ 2147483646 h 2"/>
                <a:gd name="T4" fmla="*/ 2147483646 w 19"/>
                <a:gd name="T5" fmla="*/ 0 h 2"/>
                <a:gd name="T6" fmla="*/ 0 w 19"/>
                <a:gd name="T7" fmla="*/ 2147483646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81">
              <a:extLst>
                <a:ext uri="{FF2B5EF4-FFF2-40B4-BE49-F238E27FC236}">
                  <a16:creationId xmlns:a16="http://schemas.microsoft.com/office/drawing/2014/main" id="{EBB29C3B-10A1-41D9-9C35-1EC4E3EADF97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2147483646 w 39"/>
                <a:gd name="T1" fmla="*/ 2147483646 h 4"/>
                <a:gd name="T2" fmla="*/ 2147483646 w 39"/>
                <a:gd name="T3" fmla="*/ 2147483646 h 4"/>
                <a:gd name="T4" fmla="*/ 0 w 39"/>
                <a:gd name="T5" fmla="*/ 0 h 4"/>
                <a:gd name="T6" fmla="*/ 2147483646 w 39"/>
                <a:gd name="T7" fmla="*/ 2147483646 h 4"/>
                <a:gd name="T8" fmla="*/ 2147483646 w 39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82">
              <a:extLst>
                <a:ext uri="{FF2B5EF4-FFF2-40B4-BE49-F238E27FC236}">
                  <a16:creationId xmlns:a16="http://schemas.microsoft.com/office/drawing/2014/main" id="{EA174D51-45B5-4547-AD81-29A0CD93EE68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2147483646 w 32"/>
                <a:gd name="T1" fmla="*/ 2147483646 h 6"/>
                <a:gd name="T2" fmla="*/ 2147483646 w 32"/>
                <a:gd name="T3" fmla="*/ 2147483646 h 6"/>
                <a:gd name="T4" fmla="*/ 2147483646 w 32"/>
                <a:gd name="T5" fmla="*/ 0 h 6"/>
                <a:gd name="T6" fmla="*/ 0 w 32"/>
                <a:gd name="T7" fmla="*/ 2147483646 h 6"/>
                <a:gd name="T8" fmla="*/ 2147483646 w 32"/>
                <a:gd name="T9" fmla="*/ 214748364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83">
              <a:extLst>
                <a:ext uri="{FF2B5EF4-FFF2-40B4-BE49-F238E27FC236}">
                  <a16:creationId xmlns:a16="http://schemas.microsoft.com/office/drawing/2014/main" id="{33D8FF89-2664-4985-A0AB-1DCEF809D538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2147483646 w 34"/>
                <a:gd name="T1" fmla="*/ 2147483646 h 4"/>
                <a:gd name="T2" fmla="*/ 2147483646 w 34"/>
                <a:gd name="T3" fmla="*/ 2147483646 h 4"/>
                <a:gd name="T4" fmla="*/ 2147483646 w 34"/>
                <a:gd name="T5" fmla="*/ 2147483646 h 4"/>
                <a:gd name="T6" fmla="*/ 0 w 34"/>
                <a:gd name="T7" fmla="*/ 0 h 4"/>
                <a:gd name="T8" fmla="*/ 2147483646 w 34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84">
              <a:extLst>
                <a:ext uri="{FF2B5EF4-FFF2-40B4-BE49-F238E27FC236}">
                  <a16:creationId xmlns:a16="http://schemas.microsoft.com/office/drawing/2014/main" id="{CE2833A2-AE8F-4A25-820A-FAFCC9D508AE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2147483646 w 17"/>
                <a:gd name="T1" fmla="*/ 2147483646 h 6"/>
                <a:gd name="T2" fmla="*/ 2147483646 w 17"/>
                <a:gd name="T3" fmla="*/ 2147483646 h 6"/>
                <a:gd name="T4" fmla="*/ 2147483646 w 17"/>
                <a:gd name="T5" fmla="*/ 2147483646 h 6"/>
                <a:gd name="T6" fmla="*/ 0 w 17"/>
                <a:gd name="T7" fmla="*/ 0 h 6"/>
                <a:gd name="T8" fmla="*/ 2147483646 w 17"/>
                <a:gd name="T9" fmla="*/ 214748364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85">
              <a:extLst>
                <a:ext uri="{FF2B5EF4-FFF2-40B4-BE49-F238E27FC236}">
                  <a16:creationId xmlns:a16="http://schemas.microsoft.com/office/drawing/2014/main" id="{3C971AC6-25D3-4AF4-B2E7-8931F968C24E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2147483646 w 63"/>
                <a:gd name="T1" fmla="*/ 2147483646 h 8"/>
                <a:gd name="T2" fmla="*/ 2147483646 w 63"/>
                <a:gd name="T3" fmla="*/ 2147483646 h 8"/>
                <a:gd name="T4" fmla="*/ 2147483646 w 63"/>
                <a:gd name="T5" fmla="*/ 2147483646 h 8"/>
                <a:gd name="T6" fmla="*/ 2147483646 w 63"/>
                <a:gd name="T7" fmla="*/ 2147483646 h 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2107" y="1905000"/>
            <a:ext cx="3315563" cy="42672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 marL="1467612">
              <a:defRPr sz="1200"/>
            </a:lvl6pPr>
            <a:lvl7pPr marL="1467612">
              <a:defRPr sz="1200" baseline="0"/>
            </a:lvl7pPr>
            <a:lvl8pPr marL="1467612">
              <a:defRPr sz="1200" baseline="0"/>
            </a:lvl8pPr>
            <a:lvl9pPr marL="1467612"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32" y="1905000"/>
            <a:ext cx="3315562" cy="42672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 marL="1467612">
              <a:defRPr sz="1200"/>
            </a:lvl6pPr>
            <a:lvl7pPr marL="1467612">
              <a:defRPr sz="1200"/>
            </a:lvl7pPr>
            <a:lvl8pPr marL="1467612">
              <a:defRPr sz="1200" baseline="0"/>
            </a:lvl8pPr>
            <a:lvl9pPr marL="1467612"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0" name="Date Placeholder 4">
            <a:extLst>
              <a:ext uri="{FF2B5EF4-FFF2-40B4-BE49-F238E27FC236}">
                <a16:creationId xmlns:a16="http://schemas.microsoft.com/office/drawing/2014/main" id="{584AD272-8D11-46FD-8F5E-C15089C64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F34FDA3-2B71-4C18-A38F-C3CFE0D6EE54}" type="datetimeFigureOut">
              <a:rPr lang="en-US"/>
              <a:pPr>
                <a:defRPr/>
              </a:pPr>
              <a:t>9/7/2021</a:t>
            </a:fld>
            <a:endParaRPr/>
          </a:p>
        </p:txBody>
      </p:sp>
      <p:sp>
        <p:nvSpPr>
          <p:cNvPr id="81" name="Footer Placeholder 5">
            <a:extLst>
              <a:ext uri="{FF2B5EF4-FFF2-40B4-BE49-F238E27FC236}">
                <a16:creationId xmlns:a16="http://schemas.microsoft.com/office/drawing/2014/main" id="{7E077B7F-A380-4DBC-925A-EECFD5857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82" name="Slide Number Placeholder 6">
            <a:extLst>
              <a:ext uri="{FF2B5EF4-FFF2-40B4-BE49-F238E27FC236}">
                <a16:creationId xmlns:a16="http://schemas.microsoft.com/office/drawing/2014/main" id="{323E5E9A-B6E5-4CB6-BADB-117B62EF5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73704B5-A743-45C6-AF5E-773AA10248D2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2117029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>
            <a:extLst>
              <a:ext uri="{FF2B5EF4-FFF2-40B4-BE49-F238E27FC236}">
                <a16:creationId xmlns:a16="http://schemas.microsoft.com/office/drawing/2014/main" id="{2C55D4C9-FC5C-411B-8326-10D31F060738}"/>
              </a:ext>
            </a:extLst>
          </p:cNvPr>
          <p:cNvGrpSpPr>
            <a:grpSpLocks/>
          </p:cNvGrpSpPr>
          <p:nvPr/>
        </p:nvGrpSpPr>
        <p:grpSpPr bwMode="auto">
          <a:xfrm>
            <a:off x="1141413" y="1514475"/>
            <a:ext cx="7929562" cy="63500"/>
            <a:chOff x="1522413" y="1514475"/>
            <a:chExt cx="10569575" cy="64008"/>
          </a:xfrm>
        </p:grpSpPr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173F715E-D717-42DC-B594-498AB47839E4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2147483646 w 67"/>
                <a:gd name="T1" fmla="*/ 2147483646 h 6"/>
                <a:gd name="T2" fmla="*/ 2147483646 w 67"/>
                <a:gd name="T3" fmla="*/ 2147483646 h 6"/>
                <a:gd name="T4" fmla="*/ 2147483646 w 67"/>
                <a:gd name="T5" fmla="*/ 2147483646 h 6"/>
                <a:gd name="T6" fmla="*/ 2147483646 w 67"/>
                <a:gd name="T7" fmla="*/ 0 h 6"/>
                <a:gd name="T8" fmla="*/ 2147483646 w 67"/>
                <a:gd name="T9" fmla="*/ 214748364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BE231D73-11A8-408C-A673-E08FB3A01758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147483646 h 2"/>
                <a:gd name="T2" fmla="*/ 0 w 20"/>
                <a:gd name="T3" fmla="*/ 2147483646 h 2"/>
                <a:gd name="T4" fmla="*/ 2147483646 w 20"/>
                <a:gd name="T5" fmla="*/ 2147483646 h 2"/>
                <a:gd name="T6" fmla="*/ 0 w 20"/>
                <a:gd name="T7" fmla="*/ 2147483646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624ADF4E-CE39-4FCA-92AB-6280A64DF70E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2147483646 w 41"/>
                <a:gd name="T1" fmla="*/ 0 h 6"/>
                <a:gd name="T2" fmla="*/ 2147483646 w 41"/>
                <a:gd name="T3" fmla="*/ 0 h 6"/>
                <a:gd name="T4" fmla="*/ 0 w 41"/>
                <a:gd name="T5" fmla="*/ 2147483646 h 6"/>
                <a:gd name="T6" fmla="*/ 2147483646 w 41"/>
                <a:gd name="T7" fmla="*/ 2147483646 h 6"/>
                <a:gd name="T8" fmla="*/ 2147483646 w 41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5">
              <a:extLst>
                <a:ext uri="{FF2B5EF4-FFF2-40B4-BE49-F238E27FC236}">
                  <a16:creationId xmlns:a16="http://schemas.microsoft.com/office/drawing/2014/main" id="{6B794786-B90A-4AC3-AF9B-7CF74C3F2858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147483646 w 45"/>
                <a:gd name="T1" fmla="*/ 0 h 6"/>
                <a:gd name="T2" fmla="*/ 2147483646 w 45"/>
                <a:gd name="T3" fmla="*/ 0 h 6"/>
                <a:gd name="T4" fmla="*/ 2147483646 w 45"/>
                <a:gd name="T5" fmla="*/ 2147483646 h 6"/>
                <a:gd name="T6" fmla="*/ 2147483646 w 45"/>
                <a:gd name="T7" fmla="*/ 2147483646 h 6"/>
                <a:gd name="T8" fmla="*/ 2147483646 w 45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6">
              <a:extLst>
                <a:ext uri="{FF2B5EF4-FFF2-40B4-BE49-F238E27FC236}">
                  <a16:creationId xmlns:a16="http://schemas.microsoft.com/office/drawing/2014/main" id="{001DA6B4-8FBC-491C-A9CC-E2011C494C71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2147483646 w 44"/>
                <a:gd name="T1" fmla="*/ 0 h 3"/>
                <a:gd name="T2" fmla="*/ 2147483646 w 44"/>
                <a:gd name="T3" fmla="*/ 0 h 3"/>
                <a:gd name="T4" fmla="*/ 0 w 44"/>
                <a:gd name="T5" fmla="*/ 2147483646 h 3"/>
                <a:gd name="T6" fmla="*/ 2147483646 w 44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7">
              <a:extLst>
                <a:ext uri="{FF2B5EF4-FFF2-40B4-BE49-F238E27FC236}">
                  <a16:creationId xmlns:a16="http://schemas.microsoft.com/office/drawing/2014/main" id="{2FBFB64C-1E11-4925-82F4-C59CECBD26F6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2147483646 w 82"/>
                <a:gd name="T1" fmla="*/ 2147483646 h 5"/>
                <a:gd name="T2" fmla="*/ 2147483646 w 82"/>
                <a:gd name="T3" fmla="*/ 2147483646 h 5"/>
                <a:gd name="T4" fmla="*/ 2147483646 w 82"/>
                <a:gd name="T5" fmla="*/ 0 h 5"/>
                <a:gd name="T6" fmla="*/ 0 w 82"/>
                <a:gd name="T7" fmla="*/ 2147483646 h 5"/>
                <a:gd name="T8" fmla="*/ 2147483646 w 82"/>
                <a:gd name="T9" fmla="*/ 2147483646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8">
              <a:extLst>
                <a:ext uri="{FF2B5EF4-FFF2-40B4-BE49-F238E27FC236}">
                  <a16:creationId xmlns:a16="http://schemas.microsoft.com/office/drawing/2014/main" id="{5DB1A4ED-338E-4305-AC1B-0D5D9A55A3A1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2147483646 w 42"/>
                <a:gd name="T1" fmla="*/ 2147483646 h 5"/>
                <a:gd name="T2" fmla="*/ 2147483646 w 42"/>
                <a:gd name="T3" fmla="*/ 2147483646 h 5"/>
                <a:gd name="T4" fmla="*/ 2147483646 w 42"/>
                <a:gd name="T5" fmla="*/ 0 h 5"/>
                <a:gd name="T6" fmla="*/ 0 w 42"/>
                <a:gd name="T7" fmla="*/ 2147483646 h 5"/>
                <a:gd name="T8" fmla="*/ 2147483646 w 42"/>
                <a:gd name="T9" fmla="*/ 2147483646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9">
              <a:extLst>
                <a:ext uri="{FF2B5EF4-FFF2-40B4-BE49-F238E27FC236}">
                  <a16:creationId xmlns:a16="http://schemas.microsoft.com/office/drawing/2014/main" id="{7B1708F7-068A-4954-81CA-6E7E57E9E14D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2147483646 w 98"/>
                <a:gd name="T1" fmla="*/ 2147483646 h 6"/>
                <a:gd name="T2" fmla="*/ 2147483646 w 98"/>
                <a:gd name="T3" fmla="*/ 2147483646 h 6"/>
                <a:gd name="T4" fmla="*/ 2147483646 w 98"/>
                <a:gd name="T5" fmla="*/ 0 h 6"/>
                <a:gd name="T6" fmla="*/ 0 w 98"/>
                <a:gd name="T7" fmla="*/ 2147483646 h 6"/>
                <a:gd name="T8" fmla="*/ 2147483646 w 98"/>
                <a:gd name="T9" fmla="*/ 214748364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20">
              <a:extLst>
                <a:ext uri="{FF2B5EF4-FFF2-40B4-BE49-F238E27FC236}">
                  <a16:creationId xmlns:a16="http://schemas.microsoft.com/office/drawing/2014/main" id="{D8D532A6-AF97-4C65-8334-C8F04AFB15E4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2147483646 h 3"/>
                <a:gd name="T2" fmla="*/ 0 w 36"/>
                <a:gd name="T3" fmla="*/ 2147483646 h 3"/>
                <a:gd name="T4" fmla="*/ 2147483646 w 36"/>
                <a:gd name="T5" fmla="*/ 0 h 3"/>
                <a:gd name="T6" fmla="*/ 0 w 36"/>
                <a:gd name="T7" fmla="*/ 2147483646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21">
              <a:extLst>
                <a:ext uri="{FF2B5EF4-FFF2-40B4-BE49-F238E27FC236}">
                  <a16:creationId xmlns:a16="http://schemas.microsoft.com/office/drawing/2014/main" id="{23DB801E-F3AF-4505-A430-A0C4C631837C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2147483646 w 32"/>
                <a:gd name="T1" fmla="*/ 2147483646 h 5"/>
                <a:gd name="T2" fmla="*/ 2147483646 w 32"/>
                <a:gd name="T3" fmla="*/ 2147483646 h 5"/>
                <a:gd name="T4" fmla="*/ 0 w 32"/>
                <a:gd name="T5" fmla="*/ 0 h 5"/>
                <a:gd name="T6" fmla="*/ 2147483646 w 32"/>
                <a:gd name="T7" fmla="*/ 2147483646 h 5"/>
                <a:gd name="T8" fmla="*/ 2147483646 w 32"/>
                <a:gd name="T9" fmla="*/ 2147483646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22">
              <a:extLst>
                <a:ext uri="{FF2B5EF4-FFF2-40B4-BE49-F238E27FC236}">
                  <a16:creationId xmlns:a16="http://schemas.microsoft.com/office/drawing/2014/main" id="{A59DB8AD-2F42-44AF-AE47-C342B13802CF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2147483646 w 36"/>
                <a:gd name="T1" fmla="*/ 2147483646 h 1"/>
                <a:gd name="T2" fmla="*/ 2147483646 w 36"/>
                <a:gd name="T3" fmla="*/ 2147483646 h 1"/>
                <a:gd name="T4" fmla="*/ 2147483646 w 36"/>
                <a:gd name="T5" fmla="*/ 2147483646 h 1"/>
                <a:gd name="T6" fmla="*/ 0 w 36"/>
                <a:gd name="T7" fmla="*/ 0 h 1"/>
                <a:gd name="T8" fmla="*/ 2147483646 w 36"/>
                <a:gd name="T9" fmla="*/ 2147483646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23">
              <a:extLst>
                <a:ext uri="{FF2B5EF4-FFF2-40B4-BE49-F238E27FC236}">
                  <a16:creationId xmlns:a16="http://schemas.microsoft.com/office/drawing/2014/main" id="{2CE2B7F3-D6BD-49D6-A69B-26AFE7011224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2147483646 w 5"/>
                <a:gd name="T1" fmla="*/ 2147483646 w 5"/>
                <a:gd name="T2" fmla="*/ 0 w 5"/>
                <a:gd name="T3" fmla="*/ 2147483646 w 5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4">
              <a:extLst>
                <a:ext uri="{FF2B5EF4-FFF2-40B4-BE49-F238E27FC236}">
                  <a16:creationId xmlns:a16="http://schemas.microsoft.com/office/drawing/2014/main" id="{6FE48990-B6F9-4C06-AB06-0A6BC893009D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2147483646 w 75"/>
                <a:gd name="T1" fmla="*/ 0 h 9"/>
                <a:gd name="T2" fmla="*/ 2147483646 w 75"/>
                <a:gd name="T3" fmla="*/ 0 h 9"/>
                <a:gd name="T4" fmla="*/ 2147483646 w 75"/>
                <a:gd name="T5" fmla="*/ 2147483646 h 9"/>
                <a:gd name="T6" fmla="*/ 2147483646 w 75"/>
                <a:gd name="T7" fmla="*/ 0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5">
              <a:extLst>
                <a:ext uri="{FF2B5EF4-FFF2-40B4-BE49-F238E27FC236}">
                  <a16:creationId xmlns:a16="http://schemas.microsoft.com/office/drawing/2014/main" id="{3D61A147-873A-495D-BA2E-7CF6C4B0167D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2147483646 h 4"/>
                <a:gd name="T2" fmla="*/ 0 w 47"/>
                <a:gd name="T3" fmla="*/ 2147483646 h 4"/>
                <a:gd name="T4" fmla="*/ 2147483646 w 47"/>
                <a:gd name="T5" fmla="*/ 2147483646 h 4"/>
                <a:gd name="T6" fmla="*/ 2147483646 w 47"/>
                <a:gd name="T7" fmla="*/ 0 h 4"/>
                <a:gd name="T8" fmla="*/ 0 w 47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6">
              <a:extLst>
                <a:ext uri="{FF2B5EF4-FFF2-40B4-BE49-F238E27FC236}">
                  <a16:creationId xmlns:a16="http://schemas.microsoft.com/office/drawing/2014/main" id="{A674F345-B96E-43D8-8355-1325E76AEDA0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147483646 h 2"/>
                <a:gd name="T2" fmla="*/ 0 w 22"/>
                <a:gd name="T3" fmla="*/ 2147483646 h 2"/>
                <a:gd name="T4" fmla="*/ 2147483646 w 22"/>
                <a:gd name="T5" fmla="*/ 0 h 2"/>
                <a:gd name="T6" fmla="*/ 2147483646 w 22"/>
                <a:gd name="T7" fmla="*/ 0 h 2"/>
                <a:gd name="T8" fmla="*/ 0 w 22"/>
                <a:gd name="T9" fmla="*/ 2147483646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7">
              <a:extLst>
                <a:ext uri="{FF2B5EF4-FFF2-40B4-BE49-F238E27FC236}">
                  <a16:creationId xmlns:a16="http://schemas.microsoft.com/office/drawing/2014/main" id="{BD86D415-B840-4152-AD36-1BC855486DAD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2147483646 w 90"/>
                <a:gd name="T1" fmla="*/ 0 h 4"/>
                <a:gd name="T2" fmla="*/ 2147483646 w 90"/>
                <a:gd name="T3" fmla="*/ 0 h 4"/>
                <a:gd name="T4" fmla="*/ 0 w 90"/>
                <a:gd name="T5" fmla="*/ 2147483646 h 4"/>
                <a:gd name="T6" fmla="*/ 2147483646 w 90"/>
                <a:gd name="T7" fmla="*/ 2147483646 h 4"/>
                <a:gd name="T8" fmla="*/ 2147483646 w 90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8">
              <a:extLst>
                <a:ext uri="{FF2B5EF4-FFF2-40B4-BE49-F238E27FC236}">
                  <a16:creationId xmlns:a16="http://schemas.microsoft.com/office/drawing/2014/main" id="{9EAE7BDB-F348-461B-84BB-69D7DCE297EE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2147483646 w 5"/>
                <a:gd name="T1" fmla="*/ 0 h 1"/>
                <a:gd name="T2" fmla="*/ 2147483646 w 5"/>
                <a:gd name="T3" fmla="*/ 0 h 1"/>
                <a:gd name="T4" fmla="*/ 0 w 5"/>
                <a:gd name="T5" fmla="*/ 2147483646 h 1"/>
                <a:gd name="T6" fmla="*/ 2147483646 w 5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9">
              <a:extLst>
                <a:ext uri="{FF2B5EF4-FFF2-40B4-BE49-F238E27FC236}">
                  <a16:creationId xmlns:a16="http://schemas.microsoft.com/office/drawing/2014/main" id="{390C6344-117C-4156-A7C8-ECD5DA325B02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2147483646 w 5"/>
                <a:gd name="T5" fmla="*/ 1 h 1"/>
                <a:gd name="T6" fmla="*/ 2147483646 w 5"/>
                <a:gd name="T7" fmla="*/ 0 h 1"/>
                <a:gd name="T8" fmla="*/ 0 w 5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30">
              <a:extLst>
                <a:ext uri="{FF2B5EF4-FFF2-40B4-BE49-F238E27FC236}">
                  <a16:creationId xmlns:a16="http://schemas.microsoft.com/office/drawing/2014/main" id="{54009616-6C4B-4F30-BD45-38D646CF2958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2147483646 w 47"/>
                <a:gd name="T1" fmla="*/ 2147483646 h 2"/>
                <a:gd name="T2" fmla="*/ 2147483646 w 47"/>
                <a:gd name="T3" fmla="*/ 2147483646 h 2"/>
                <a:gd name="T4" fmla="*/ 2147483646 w 47"/>
                <a:gd name="T5" fmla="*/ 0 h 2"/>
                <a:gd name="T6" fmla="*/ 2147483646 w 47"/>
                <a:gd name="T7" fmla="*/ 2147483646 h 2"/>
                <a:gd name="T8" fmla="*/ 2147483646 w 47"/>
                <a:gd name="T9" fmla="*/ 2147483646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31">
              <a:extLst>
                <a:ext uri="{FF2B5EF4-FFF2-40B4-BE49-F238E27FC236}">
                  <a16:creationId xmlns:a16="http://schemas.microsoft.com/office/drawing/2014/main" id="{E8E1F761-0CED-4689-AD01-54D8C5244F87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2147483646 h 3"/>
                <a:gd name="T2" fmla="*/ 0 w 33"/>
                <a:gd name="T3" fmla="*/ 2147483646 h 3"/>
                <a:gd name="T4" fmla="*/ 2147483646 w 33"/>
                <a:gd name="T5" fmla="*/ 2147483646 h 3"/>
                <a:gd name="T6" fmla="*/ 0 w 33"/>
                <a:gd name="T7" fmla="*/ 2147483646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32">
              <a:extLst>
                <a:ext uri="{FF2B5EF4-FFF2-40B4-BE49-F238E27FC236}">
                  <a16:creationId xmlns:a16="http://schemas.microsoft.com/office/drawing/2014/main" id="{4DC307D9-804D-4D4F-BE40-D5BB3E75276E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2147483646 w 6"/>
                <a:gd name="T1" fmla="*/ 1 h 1"/>
                <a:gd name="T2" fmla="*/ 2147483646 w 6"/>
                <a:gd name="T3" fmla="*/ 1 h 1"/>
                <a:gd name="T4" fmla="*/ 2147483646 w 6"/>
                <a:gd name="T5" fmla="*/ 1 h 1"/>
                <a:gd name="T6" fmla="*/ 2147483646 w 6"/>
                <a:gd name="T7" fmla="*/ 1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33">
              <a:extLst>
                <a:ext uri="{FF2B5EF4-FFF2-40B4-BE49-F238E27FC236}">
                  <a16:creationId xmlns:a16="http://schemas.microsoft.com/office/drawing/2014/main" id="{5C44D48E-5FC8-49B6-8646-6BD2195ED925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147483646 w 31"/>
                <a:gd name="T1" fmla="*/ 0 h 3"/>
                <a:gd name="T2" fmla="*/ 2147483646 w 31"/>
                <a:gd name="T3" fmla="*/ 0 h 3"/>
                <a:gd name="T4" fmla="*/ 0 w 31"/>
                <a:gd name="T5" fmla="*/ 2147483646 h 3"/>
                <a:gd name="T6" fmla="*/ 2147483646 w 31"/>
                <a:gd name="T7" fmla="*/ 2147483646 h 3"/>
                <a:gd name="T8" fmla="*/ 2147483646 w 31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34">
              <a:extLst>
                <a:ext uri="{FF2B5EF4-FFF2-40B4-BE49-F238E27FC236}">
                  <a16:creationId xmlns:a16="http://schemas.microsoft.com/office/drawing/2014/main" id="{1EF6EFF4-C6F9-47A6-AC98-93514314EBF7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2147483646 w 198"/>
                <a:gd name="T1" fmla="*/ 2147483646 h 27"/>
                <a:gd name="T2" fmla="*/ 2147483646 w 198"/>
                <a:gd name="T3" fmla="*/ 2147483646 h 27"/>
                <a:gd name="T4" fmla="*/ 2147483646 w 198"/>
                <a:gd name="T5" fmla="*/ 2147483646 h 27"/>
                <a:gd name="T6" fmla="*/ 2147483646 w 198"/>
                <a:gd name="T7" fmla="*/ 0 h 27"/>
                <a:gd name="T8" fmla="*/ 2147483646 w 198"/>
                <a:gd name="T9" fmla="*/ 2147483646 h 27"/>
                <a:gd name="T10" fmla="*/ 2147483646 w 198"/>
                <a:gd name="T11" fmla="*/ 2147483646 h 27"/>
                <a:gd name="T12" fmla="*/ 2147483646 w 198"/>
                <a:gd name="T13" fmla="*/ 2147483646 h 27"/>
                <a:gd name="T14" fmla="*/ 2147483646 w 198"/>
                <a:gd name="T15" fmla="*/ 2147483646 h 27"/>
                <a:gd name="T16" fmla="*/ 2147483646 w 198"/>
                <a:gd name="T17" fmla="*/ 2147483646 h 27"/>
                <a:gd name="T18" fmla="*/ 2147483646 w 198"/>
                <a:gd name="T19" fmla="*/ 2147483646 h 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5">
              <a:extLst>
                <a:ext uri="{FF2B5EF4-FFF2-40B4-BE49-F238E27FC236}">
                  <a16:creationId xmlns:a16="http://schemas.microsoft.com/office/drawing/2014/main" id="{14E2C48A-BEE9-4410-B6DD-6DB0267299B8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2147483646 w 100"/>
                <a:gd name="T1" fmla="*/ 2147483646 h 6"/>
                <a:gd name="T2" fmla="*/ 2147483646 w 100"/>
                <a:gd name="T3" fmla="*/ 2147483646 h 6"/>
                <a:gd name="T4" fmla="*/ 2147483646 w 100"/>
                <a:gd name="T5" fmla="*/ 2147483646 h 6"/>
                <a:gd name="T6" fmla="*/ 2147483646 w 100"/>
                <a:gd name="T7" fmla="*/ 0 h 6"/>
                <a:gd name="T8" fmla="*/ 0 w 100"/>
                <a:gd name="T9" fmla="*/ 2147483646 h 6"/>
                <a:gd name="T10" fmla="*/ 2147483646 w 100"/>
                <a:gd name="T11" fmla="*/ 2147483646 h 6"/>
                <a:gd name="T12" fmla="*/ 2147483646 w 100"/>
                <a:gd name="T13" fmla="*/ 2147483646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36">
              <a:extLst>
                <a:ext uri="{FF2B5EF4-FFF2-40B4-BE49-F238E27FC236}">
                  <a16:creationId xmlns:a16="http://schemas.microsoft.com/office/drawing/2014/main" id="{3467F54F-E0FA-4B7F-889F-656873B87DB7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2147483646 w 142"/>
                <a:gd name="T1" fmla="*/ 2147483646 h 14"/>
                <a:gd name="T2" fmla="*/ 2147483646 w 142"/>
                <a:gd name="T3" fmla="*/ 2147483646 h 14"/>
                <a:gd name="T4" fmla="*/ 2147483646 w 142"/>
                <a:gd name="T5" fmla="*/ 2147483646 h 14"/>
                <a:gd name="T6" fmla="*/ 2147483646 w 142"/>
                <a:gd name="T7" fmla="*/ 2147483646 h 14"/>
                <a:gd name="T8" fmla="*/ 2147483646 w 142"/>
                <a:gd name="T9" fmla="*/ 2147483646 h 14"/>
                <a:gd name="T10" fmla="*/ 2147483646 w 142"/>
                <a:gd name="T11" fmla="*/ 2147483646 h 14"/>
                <a:gd name="T12" fmla="*/ 2147483646 w 142"/>
                <a:gd name="T13" fmla="*/ 0 h 14"/>
                <a:gd name="T14" fmla="*/ 2147483646 w 142"/>
                <a:gd name="T15" fmla="*/ 2147483646 h 14"/>
                <a:gd name="T16" fmla="*/ 2147483646 w 142"/>
                <a:gd name="T17" fmla="*/ 2147483646 h 14"/>
                <a:gd name="T18" fmla="*/ 2147483646 w 142"/>
                <a:gd name="T19" fmla="*/ 2147483646 h 14"/>
                <a:gd name="T20" fmla="*/ 2147483646 w 142"/>
                <a:gd name="T21" fmla="*/ 2147483646 h 14"/>
                <a:gd name="T22" fmla="*/ 2147483646 w 142"/>
                <a:gd name="T23" fmla="*/ 2147483646 h 14"/>
                <a:gd name="T24" fmla="*/ 2147483646 w 142"/>
                <a:gd name="T25" fmla="*/ 2147483646 h 14"/>
                <a:gd name="T26" fmla="*/ 2147483646 w 142"/>
                <a:gd name="T27" fmla="*/ 2147483646 h 14"/>
                <a:gd name="T28" fmla="*/ 2147483646 w 142"/>
                <a:gd name="T29" fmla="*/ 2147483646 h 14"/>
                <a:gd name="T30" fmla="*/ 2147483646 w 142"/>
                <a:gd name="T31" fmla="*/ 2147483646 h 14"/>
                <a:gd name="T32" fmla="*/ 0 w 142"/>
                <a:gd name="T33" fmla="*/ 2147483646 h 14"/>
                <a:gd name="T34" fmla="*/ 2147483646 w 142"/>
                <a:gd name="T35" fmla="*/ 2147483646 h 1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7">
              <a:extLst>
                <a:ext uri="{FF2B5EF4-FFF2-40B4-BE49-F238E27FC236}">
                  <a16:creationId xmlns:a16="http://schemas.microsoft.com/office/drawing/2014/main" id="{70F33A54-3A1A-4C24-8F47-19FD43F7378D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2147483646 w 11"/>
                <a:gd name="T1" fmla="*/ 2147483646 h 1"/>
                <a:gd name="T2" fmla="*/ 2147483646 w 11"/>
                <a:gd name="T3" fmla="*/ 2147483646 h 1"/>
                <a:gd name="T4" fmla="*/ 2147483646 w 11"/>
                <a:gd name="T5" fmla="*/ 0 h 1"/>
                <a:gd name="T6" fmla="*/ 2147483646 w 11"/>
                <a:gd name="T7" fmla="*/ 2147483646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38">
              <a:extLst>
                <a:ext uri="{FF2B5EF4-FFF2-40B4-BE49-F238E27FC236}">
                  <a16:creationId xmlns:a16="http://schemas.microsoft.com/office/drawing/2014/main" id="{29822BA6-2DCF-40DD-8BCA-3F6CBE5C6E52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2147483646 w 122"/>
                <a:gd name="T1" fmla="*/ 2147483646 h 12"/>
                <a:gd name="T2" fmla="*/ 2147483646 w 122"/>
                <a:gd name="T3" fmla="*/ 2147483646 h 12"/>
                <a:gd name="T4" fmla="*/ 2147483646 w 122"/>
                <a:gd name="T5" fmla="*/ 2147483646 h 12"/>
                <a:gd name="T6" fmla="*/ 2147483646 w 122"/>
                <a:gd name="T7" fmla="*/ 2147483646 h 12"/>
                <a:gd name="T8" fmla="*/ 2147483646 w 122"/>
                <a:gd name="T9" fmla="*/ 2147483646 h 12"/>
                <a:gd name="T10" fmla="*/ 2147483646 w 122"/>
                <a:gd name="T11" fmla="*/ 2147483646 h 12"/>
                <a:gd name="T12" fmla="*/ 2147483646 w 122"/>
                <a:gd name="T13" fmla="*/ 0 h 12"/>
                <a:gd name="T14" fmla="*/ 2147483646 w 122"/>
                <a:gd name="T15" fmla="*/ 2147483646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9">
              <a:extLst>
                <a:ext uri="{FF2B5EF4-FFF2-40B4-BE49-F238E27FC236}">
                  <a16:creationId xmlns:a16="http://schemas.microsoft.com/office/drawing/2014/main" id="{8BC95831-90D5-4497-85FB-8E5F0F2C1F59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2147483646 w 74"/>
                <a:gd name="T1" fmla="*/ 0 h 6"/>
                <a:gd name="T2" fmla="*/ 2147483646 w 74"/>
                <a:gd name="T3" fmla="*/ 0 h 6"/>
                <a:gd name="T4" fmla="*/ 0 w 74"/>
                <a:gd name="T5" fmla="*/ 2147483646 h 6"/>
                <a:gd name="T6" fmla="*/ 2147483646 w 74"/>
                <a:gd name="T7" fmla="*/ 2147483646 h 6"/>
                <a:gd name="T8" fmla="*/ 2147483646 w 74"/>
                <a:gd name="T9" fmla="*/ 2147483646 h 6"/>
                <a:gd name="T10" fmla="*/ 2147483646 w 74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40">
              <a:extLst>
                <a:ext uri="{FF2B5EF4-FFF2-40B4-BE49-F238E27FC236}">
                  <a16:creationId xmlns:a16="http://schemas.microsoft.com/office/drawing/2014/main" id="{03329336-1C98-431F-B7C1-7DB9228F0431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2147483646 w 40"/>
                <a:gd name="T1" fmla="*/ 2147483646 h 7"/>
                <a:gd name="T2" fmla="*/ 2147483646 w 40"/>
                <a:gd name="T3" fmla="*/ 2147483646 h 7"/>
                <a:gd name="T4" fmla="*/ 2147483646 w 40"/>
                <a:gd name="T5" fmla="*/ 0 h 7"/>
                <a:gd name="T6" fmla="*/ 0 w 40"/>
                <a:gd name="T7" fmla="*/ 2147483646 h 7"/>
                <a:gd name="T8" fmla="*/ 2147483646 w 40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41">
              <a:extLst>
                <a:ext uri="{FF2B5EF4-FFF2-40B4-BE49-F238E27FC236}">
                  <a16:creationId xmlns:a16="http://schemas.microsoft.com/office/drawing/2014/main" id="{6F211E44-D2A9-4DEC-9844-9F995A861B24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47483646 w 24"/>
                <a:gd name="T1" fmla="*/ 2147483646 h 4"/>
                <a:gd name="T2" fmla="*/ 2147483646 w 24"/>
                <a:gd name="T3" fmla="*/ 2147483646 h 4"/>
                <a:gd name="T4" fmla="*/ 2147483646 w 24"/>
                <a:gd name="T5" fmla="*/ 0 h 4"/>
                <a:gd name="T6" fmla="*/ 0 w 24"/>
                <a:gd name="T7" fmla="*/ 2147483646 h 4"/>
                <a:gd name="T8" fmla="*/ 2147483646 w 24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42">
              <a:extLst>
                <a:ext uri="{FF2B5EF4-FFF2-40B4-BE49-F238E27FC236}">
                  <a16:creationId xmlns:a16="http://schemas.microsoft.com/office/drawing/2014/main" id="{B8F787E3-5ABE-44AA-BB17-9571D54B154E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47483646 w 21"/>
                <a:gd name="T1" fmla="*/ 0 h 1"/>
                <a:gd name="T2" fmla="*/ 2147483646 w 21"/>
                <a:gd name="T3" fmla="*/ 0 h 1"/>
                <a:gd name="T4" fmla="*/ 0 w 21"/>
                <a:gd name="T5" fmla="*/ 2147483646 h 1"/>
                <a:gd name="T6" fmla="*/ 2147483646 w 2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43">
              <a:extLst>
                <a:ext uri="{FF2B5EF4-FFF2-40B4-BE49-F238E27FC236}">
                  <a16:creationId xmlns:a16="http://schemas.microsoft.com/office/drawing/2014/main" id="{0589E7F8-00B0-4021-827B-8C8CE5B3AD18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2147483646 w 10"/>
                <a:gd name="T1" fmla="*/ 2147483646 h 2"/>
                <a:gd name="T2" fmla="*/ 2147483646 w 10"/>
                <a:gd name="T3" fmla="*/ 2147483646 h 2"/>
                <a:gd name="T4" fmla="*/ 2147483646 w 10"/>
                <a:gd name="T5" fmla="*/ 0 h 2"/>
                <a:gd name="T6" fmla="*/ 2147483646 w 10"/>
                <a:gd name="T7" fmla="*/ 2147483646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44">
              <a:extLst>
                <a:ext uri="{FF2B5EF4-FFF2-40B4-BE49-F238E27FC236}">
                  <a16:creationId xmlns:a16="http://schemas.microsoft.com/office/drawing/2014/main" id="{BADA7C3C-03DA-49FB-B409-FB29ECE9CFD0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2147483646 w 65"/>
                <a:gd name="T1" fmla="*/ 2147483646 h 9"/>
                <a:gd name="T2" fmla="*/ 2147483646 w 65"/>
                <a:gd name="T3" fmla="*/ 2147483646 h 9"/>
                <a:gd name="T4" fmla="*/ 2147483646 w 65"/>
                <a:gd name="T5" fmla="*/ 2147483646 h 9"/>
                <a:gd name="T6" fmla="*/ 2147483646 w 65"/>
                <a:gd name="T7" fmla="*/ 2147483646 h 9"/>
                <a:gd name="T8" fmla="*/ 2147483646 w 65"/>
                <a:gd name="T9" fmla="*/ 2147483646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45">
              <a:extLst>
                <a:ext uri="{FF2B5EF4-FFF2-40B4-BE49-F238E27FC236}">
                  <a16:creationId xmlns:a16="http://schemas.microsoft.com/office/drawing/2014/main" id="{B5F7CB54-56E7-4287-AEA1-B0CA4F1DE751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2147483646 h 4"/>
                <a:gd name="T2" fmla="*/ 0 w 29"/>
                <a:gd name="T3" fmla="*/ 2147483646 h 4"/>
                <a:gd name="T4" fmla="*/ 2147483646 w 29"/>
                <a:gd name="T5" fmla="*/ 2147483646 h 4"/>
                <a:gd name="T6" fmla="*/ 2147483646 w 29"/>
                <a:gd name="T7" fmla="*/ 0 h 4"/>
                <a:gd name="T8" fmla="*/ 0 w 29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46">
              <a:extLst>
                <a:ext uri="{FF2B5EF4-FFF2-40B4-BE49-F238E27FC236}">
                  <a16:creationId xmlns:a16="http://schemas.microsoft.com/office/drawing/2014/main" id="{B361B22B-5F1F-4CF7-A3DD-3A1339524F3F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2147483646 w 40"/>
                <a:gd name="T1" fmla="*/ 2147483646 h 3"/>
                <a:gd name="T2" fmla="*/ 2147483646 w 40"/>
                <a:gd name="T3" fmla="*/ 2147483646 h 3"/>
                <a:gd name="T4" fmla="*/ 0 w 40"/>
                <a:gd name="T5" fmla="*/ 0 h 3"/>
                <a:gd name="T6" fmla="*/ 2147483646 w 40"/>
                <a:gd name="T7" fmla="*/ 2147483646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47">
              <a:extLst>
                <a:ext uri="{FF2B5EF4-FFF2-40B4-BE49-F238E27FC236}">
                  <a16:creationId xmlns:a16="http://schemas.microsoft.com/office/drawing/2014/main" id="{16D5450F-FE93-48C8-B23C-E92473FF87CA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147483646 w 38"/>
                <a:gd name="T1" fmla="*/ 0 h 5"/>
                <a:gd name="T2" fmla="*/ 2147483646 w 38"/>
                <a:gd name="T3" fmla="*/ 0 h 5"/>
                <a:gd name="T4" fmla="*/ 0 w 38"/>
                <a:gd name="T5" fmla="*/ 2147483646 h 5"/>
                <a:gd name="T6" fmla="*/ 2147483646 w 38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48">
              <a:extLst>
                <a:ext uri="{FF2B5EF4-FFF2-40B4-BE49-F238E27FC236}">
                  <a16:creationId xmlns:a16="http://schemas.microsoft.com/office/drawing/2014/main" id="{3714DBEB-E85A-478E-B8AE-8A5C1CE9954A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2147483646 w 65"/>
                <a:gd name="T1" fmla="*/ 2147483646 h 6"/>
                <a:gd name="T2" fmla="*/ 2147483646 w 65"/>
                <a:gd name="T3" fmla="*/ 2147483646 h 6"/>
                <a:gd name="T4" fmla="*/ 0 w 65"/>
                <a:gd name="T5" fmla="*/ 0 h 6"/>
                <a:gd name="T6" fmla="*/ 2147483646 w 65"/>
                <a:gd name="T7" fmla="*/ 2147483646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49">
              <a:extLst>
                <a:ext uri="{FF2B5EF4-FFF2-40B4-BE49-F238E27FC236}">
                  <a16:creationId xmlns:a16="http://schemas.microsoft.com/office/drawing/2014/main" id="{8B006BC1-3A21-4BC8-9906-37D68F7241F7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2147483646 w 21"/>
                <a:gd name="T1" fmla="*/ 0 h 2"/>
                <a:gd name="T2" fmla="*/ 2147483646 w 21"/>
                <a:gd name="T3" fmla="*/ 0 h 2"/>
                <a:gd name="T4" fmla="*/ 0 w 21"/>
                <a:gd name="T5" fmla="*/ 2147483646 h 2"/>
                <a:gd name="T6" fmla="*/ 2147483646 w 21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50">
              <a:extLst>
                <a:ext uri="{FF2B5EF4-FFF2-40B4-BE49-F238E27FC236}">
                  <a16:creationId xmlns:a16="http://schemas.microsoft.com/office/drawing/2014/main" id="{54B05DF1-49A9-4CC5-AFAC-E52130A0D0C8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2147483646 h 4"/>
                <a:gd name="T2" fmla="*/ 0 w 75"/>
                <a:gd name="T3" fmla="*/ 2147483646 h 4"/>
                <a:gd name="T4" fmla="*/ 2147483646 w 75"/>
                <a:gd name="T5" fmla="*/ 2147483646 h 4"/>
                <a:gd name="T6" fmla="*/ 2147483646 w 75"/>
                <a:gd name="T7" fmla="*/ 2147483646 h 4"/>
                <a:gd name="T8" fmla="*/ 0 w 75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51">
              <a:extLst>
                <a:ext uri="{FF2B5EF4-FFF2-40B4-BE49-F238E27FC236}">
                  <a16:creationId xmlns:a16="http://schemas.microsoft.com/office/drawing/2014/main" id="{CEB18927-762E-4CEF-A31C-45E0322E9970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2147483646 w 8"/>
                <a:gd name="T1" fmla="*/ 2147483646 h 1"/>
                <a:gd name="T2" fmla="*/ 2147483646 w 8"/>
                <a:gd name="T3" fmla="*/ 2147483646 h 1"/>
                <a:gd name="T4" fmla="*/ 2147483646 w 8"/>
                <a:gd name="T5" fmla="*/ 0 h 1"/>
                <a:gd name="T6" fmla="*/ 2147483646 w 8"/>
                <a:gd name="T7" fmla="*/ 2147483646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52">
              <a:extLst>
                <a:ext uri="{FF2B5EF4-FFF2-40B4-BE49-F238E27FC236}">
                  <a16:creationId xmlns:a16="http://schemas.microsoft.com/office/drawing/2014/main" id="{6AAD8E95-97B8-49D6-9673-8A373416E968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2147483646 h 1"/>
                <a:gd name="T2" fmla="*/ 0 w 36"/>
                <a:gd name="T3" fmla="*/ 2147483646 h 1"/>
                <a:gd name="T4" fmla="*/ 2147483646 w 36"/>
                <a:gd name="T5" fmla="*/ 2147483646 h 1"/>
                <a:gd name="T6" fmla="*/ 0 w 36"/>
                <a:gd name="T7" fmla="*/ 2147483646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53">
              <a:extLst>
                <a:ext uri="{FF2B5EF4-FFF2-40B4-BE49-F238E27FC236}">
                  <a16:creationId xmlns:a16="http://schemas.microsoft.com/office/drawing/2014/main" id="{539619BB-59F2-4167-BADB-C946EB880C45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2147483646 h 1"/>
                <a:gd name="T2" fmla="*/ 0 w 20"/>
                <a:gd name="T3" fmla="*/ 2147483646 h 1"/>
                <a:gd name="T4" fmla="*/ 0 w 20"/>
                <a:gd name="T5" fmla="*/ 2147483646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54">
              <a:extLst>
                <a:ext uri="{FF2B5EF4-FFF2-40B4-BE49-F238E27FC236}">
                  <a16:creationId xmlns:a16="http://schemas.microsoft.com/office/drawing/2014/main" id="{4C620682-494D-4A5E-BF87-8907A9C24343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2147483646 w 8"/>
                <a:gd name="T1" fmla="*/ 0 h 3"/>
                <a:gd name="T2" fmla="*/ 2147483646 w 8"/>
                <a:gd name="T3" fmla="*/ 0 h 3"/>
                <a:gd name="T4" fmla="*/ 0 w 8"/>
                <a:gd name="T5" fmla="*/ 2147483646 h 3"/>
                <a:gd name="T6" fmla="*/ 2147483646 w 8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55">
              <a:extLst>
                <a:ext uri="{FF2B5EF4-FFF2-40B4-BE49-F238E27FC236}">
                  <a16:creationId xmlns:a16="http://schemas.microsoft.com/office/drawing/2014/main" id="{9016348A-2254-4CBA-AAA3-E2A498A75C1A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2147483646 w 5"/>
                <a:gd name="T1" fmla="*/ 0 h 1"/>
                <a:gd name="T2" fmla="*/ 2147483646 w 5"/>
                <a:gd name="T3" fmla="*/ 0 h 1"/>
                <a:gd name="T4" fmla="*/ 0 w 5"/>
                <a:gd name="T5" fmla="*/ 0 h 1"/>
                <a:gd name="T6" fmla="*/ 2147483646 w 5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56">
              <a:extLst>
                <a:ext uri="{FF2B5EF4-FFF2-40B4-BE49-F238E27FC236}">
                  <a16:creationId xmlns:a16="http://schemas.microsoft.com/office/drawing/2014/main" id="{C850352D-AC07-4FB2-8C60-970780681036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147483646 w 25"/>
                <a:gd name="T1" fmla="*/ 1 h 1"/>
                <a:gd name="T2" fmla="*/ 2147483646 w 25"/>
                <a:gd name="T3" fmla="*/ 1 h 1"/>
                <a:gd name="T4" fmla="*/ 0 w 25"/>
                <a:gd name="T5" fmla="*/ 0 h 1"/>
                <a:gd name="T6" fmla="*/ 2147483646 w 25"/>
                <a:gd name="T7" fmla="*/ 1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57">
              <a:extLst>
                <a:ext uri="{FF2B5EF4-FFF2-40B4-BE49-F238E27FC236}">
                  <a16:creationId xmlns:a16="http://schemas.microsoft.com/office/drawing/2014/main" id="{51BE2C72-7A26-44BB-92B4-A47296F6008D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2147483646 h 1"/>
                <a:gd name="T2" fmla="*/ 0 w 20"/>
                <a:gd name="T3" fmla="*/ 2147483646 h 1"/>
                <a:gd name="T4" fmla="*/ 2147483646 w 20"/>
                <a:gd name="T5" fmla="*/ 2147483646 h 1"/>
                <a:gd name="T6" fmla="*/ 0 w 20"/>
                <a:gd name="T7" fmla="*/ 2147483646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58">
              <a:extLst>
                <a:ext uri="{FF2B5EF4-FFF2-40B4-BE49-F238E27FC236}">
                  <a16:creationId xmlns:a16="http://schemas.microsoft.com/office/drawing/2014/main" id="{5B24D85C-2D7F-42CC-BF76-B4F9F4C43FA4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2147483646 w 31"/>
                <a:gd name="T5" fmla="*/ 2147483646 h 1"/>
                <a:gd name="T6" fmla="*/ 2147483646 w 31"/>
                <a:gd name="T7" fmla="*/ 0 h 1"/>
                <a:gd name="T8" fmla="*/ 0 w 31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59">
              <a:extLst>
                <a:ext uri="{FF2B5EF4-FFF2-40B4-BE49-F238E27FC236}">
                  <a16:creationId xmlns:a16="http://schemas.microsoft.com/office/drawing/2014/main" id="{3102B7C1-5DE8-4010-B187-CC114F5A3316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147483646 w 23"/>
                <a:gd name="T1" fmla="*/ 0 h 2"/>
                <a:gd name="T2" fmla="*/ 2147483646 w 23"/>
                <a:gd name="T3" fmla="*/ 0 h 2"/>
                <a:gd name="T4" fmla="*/ 2147483646 w 23"/>
                <a:gd name="T5" fmla="*/ 0 h 2"/>
                <a:gd name="T6" fmla="*/ 2147483646 w 23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60">
              <a:extLst>
                <a:ext uri="{FF2B5EF4-FFF2-40B4-BE49-F238E27FC236}">
                  <a16:creationId xmlns:a16="http://schemas.microsoft.com/office/drawing/2014/main" id="{81EA7D63-874A-47C5-ACE6-96E898B895C7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2147483646 w 3"/>
                <a:gd name="T1" fmla="*/ 2147483646 h 1"/>
                <a:gd name="T2" fmla="*/ 2147483646 w 3"/>
                <a:gd name="T3" fmla="*/ 2147483646 h 1"/>
                <a:gd name="T4" fmla="*/ 2147483646 w 3"/>
                <a:gd name="T5" fmla="*/ 0 h 1"/>
                <a:gd name="T6" fmla="*/ 0 w 3"/>
                <a:gd name="T7" fmla="*/ 0 h 1"/>
                <a:gd name="T8" fmla="*/ 2147483646 w 3"/>
                <a:gd name="T9" fmla="*/ 2147483646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61">
              <a:extLst>
                <a:ext uri="{FF2B5EF4-FFF2-40B4-BE49-F238E27FC236}">
                  <a16:creationId xmlns:a16="http://schemas.microsoft.com/office/drawing/2014/main" id="{9A40B2BC-7F43-48E3-B29C-413F92457DCE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2147483646 h 17"/>
                <a:gd name="T2" fmla="*/ 0 w 69"/>
                <a:gd name="T3" fmla="*/ 2147483646 h 17"/>
                <a:gd name="T4" fmla="*/ 2147483646 w 69"/>
                <a:gd name="T5" fmla="*/ 2147483646 h 17"/>
                <a:gd name="T6" fmla="*/ 2147483646 w 69"/>
                <a:gd name="T7" fmla="*/ 0 h 17"/>
                <a:gd name="T8" fmla="*/ 0 w 69"/>
                <a:gd name="T9" fmla="*/ 214748364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62">
              <a:extLst>
                <a:ext uri="{FF2B5EF4-FFF2-40B4-BE49-F238E27FC236}">
                  <a16:creationId xmlns:a16="http://schemas.microsoft.com/office/drawing/2014/main" id="{634820B6-CBAB-4D78-B027-927346DC00AD}"/>
                </a:ext>
              </a:extLst>
            </p:cNvPr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2147483646 w 10030"/>
                <a:gd name="T1" fmla="*/ 2147483646 h 75"/>
                <a:gd name="T2" fmla="*/ 2147483646 w 10030"/>
                <a:gd name="T3" fmla="*/ 2147483646 h 75"/>
                <a:gd name="T4" fmla="*/ 2147483646 w 10030"/>
                <a:gd name="T5" fmla="*/ 2147483646 h 75"/>
                <a:gd name="T6" fmla="*/ 2147483646 w 10030"/>
                <a:gd name="T7" fmla="*/ 2147483646 h 75"/>
                <a:gd name="T8" fmla="*/ 2147483646 w 10030"/>
                <a:gd name="T9" fmla="*/ 2147483646 h 75"/>
                <a:gd name="T10" fmla="*/ 2147483646 w 10030"/>
                <a:gd name="T11" fmla="*/ 2147483646 h 75"/>
                <a:gd name="T12" fmla="*/ 2147483646 w 10030"/>
                <a:gd name="T13" fmla="*/ 2147483646 h 75"/>
                <a:gd name="T14" fmla="*/ 2147483646 w 10030"/>
                <a:gd name="T15" fmla="*/ 2147483646 h 75"/>
                <a:gd name="T16" fmla="*/ 2147483646 w 10030"/>
                <a:gd name="T17" fmla="*/ 2147483646 h 75"/>
                <a:gd name="T18" fmla="*/ 2147483646 w 10030"/>
                <a:gd name="T19" fmla="*/ 2147483646 h 75"/>
                <a:gd name="T20" fmla="*/ 2147483646 w 10030"/>
                <a:gd name="T21" fmla="*/ 2147483646 h 75"/>
                <a:gd name="T22" fmla="*/ 2147483646 w 10030"/>
                <a:gd name="T23" fmla="*/ 2147483646 h 75"/>
                <a:gd name="T24" fmla="*/ 2147483646 w 10030"/>
                <a:gd name="T25" fmla="*/ 2147483646 h 75"/>
                <a:gd name="T26" fmla="*/ 2147483646 w 10030"/>
                <a:gd name="T27" fmla="*/ 2147483646 h 75"/>
                <a:gd name="T28" fmla="*/ 2147483646 w 10030"/>
                <a:gd name="T29" fmla="*/ 2147483646 h 75"/>
                <a:gd name="T30" fmla="*/ 2147483646 w 10030"/>
                <a:gd name="T31" fmla="*/ 2147483646 h 75"/>
                <a:gd name="T32" fmla="*/ 2147483646 w 10030"/>
                <a:gd name="T33" fmla="*/ 2147483646 h 75"/>
                <a:gd name="T34" fmla="*/ 2147483646 w 10030"/>
                <a:gd name="T35" fmla="*/ 2147483646 h 75"/>
                <a:gd name="T36" fmla="*/ 2147483646 w 10030"/>
                <a:gd name="T37" fmla="*/ 2147483646 h 75"/>
                <a:gd name="T38" fmla="*/ 2147483646 w 10030"/>
                <a:gd name="T39" fmla="*/ 2147483646 h 75"/>
                <a:gd name="T40" fmla="*/ 2147483646 w 10030"/>
                <a:gd name="T41" fmla="*/ 2147483646 h 75"/>
                <a:gd name="T42" fmla="*/ 2147483646 w 10030"/>
                <a:gd name="T43" fmla="*/ 2147483646 h 75"/>
                <a:gd name="T44" fmla="*/ 2147483646 w 10030"/>
                <a:gd name="T45" fmla="*/ 2147483646 h 75"/>
                <a:gd name="T46" fmla="*/ 2147483646 w 10030"/>
                <a:gd name="T47" fmla="*/ 2147483646 h 75"/>
                <a:gd name="T48" fmla="*/ 2147483646 w 10030"/>
                <a:gd name="T49" fmla="*/ 2147483646 h 75"/>
                <a:gd name="T50" fmla="*/ 2147483646 w 10030"/>
                <a:gd name="T51" fmla="*/ 2147483646 h 75"/>
                <a:gd name="T52" fmla="*/ 2147483646 w 10030"/>
                <a:gd name="T53" fmla="*/ 2147483646 h 75"/>
                <a:gd name="T54" fmla="*/ 2147483646 w 10030"/>
                <a:gd name="T55" fmla="*/ 2147483646 h 75"/>
                <a:gd name="T56" fmla="*/ 2147483646 w 10030"/>
                <a:gd name="T57" fmla="*/ 2147483646 h 75"/>
                <a:gd name="T58" fmla="*/ 2147483646 w 10030"/>
                <a:gd name="T59" fmla="*/ 2147483646 h 75"/>
                <a:gd name="T60" fmla="*/ 2147483646 w 10030"/>
                <a:gd name="T61" fmla="*/ 2147483646 h 75"/>
                <a:gd name="T62" fmla="*/ 2147483646 w 10030"/>
                <a:gd name="T63" fmla="*/ 2147483646 h 75"/>
                <a:gd name="T64" fmla="*/ 2147483646 w 10030"/>
                <a:gd name="T65" fmla="*/ 2147483646 h 75"/>
                <a:gd name="T66" fmla="*/ 2147483646 w 10030"/>
                <a:gd name="T67" fmla="*/ 2147483646 h 75"/>
                <a:gd name="T68" fmla="*/ 2147483646 w 10030"/>
                <a:gd name="T69" fmla="*/ 2147483646 h 75"/>
                <a:gd name="T70" fmla="*/ 2147483646 w 10030"/>
                <a:gd name="T71" fmla="*/ 2147483646 h 75"/>
                <a:gd name="T72" fmla="*/ 2147483646 w 10030"/>
                <a:gd name="T73" fmla="*/ 2147483646 h 75"/>
                <a:gd name="T74" fmla="*/ 2147483646 w 10030"/>
                <a:gd name="T75" fmla="*/ 2147483646 h 75"/>
                <a:gd name="T76" fmla="*/ 2147483646 w 10030"/>
                <a:gd name="T77" fmla="*/ 2147483646 h 75"/>
                <a:gd name="T78" fmla="*/ 2147483646 w 10030"/>
                <a:gd name="T79" fmla="*/ 2147483646 h 75"/>
                <a:gd name="T80" fmla="*/ 2147483646 w 10030"/>
                <a:gd name="T81" fmla="*/ 2147483646 h 75"/>
                <a:gd name="T82" fmla="*/ 2147483646 w 10030"/>
                <a:gd name="T83" fmla="*/ 2147483646 h 75"/>
                <a:gd name="T84" fmla="*/ 2147483646 w 10030"/>
                <a:gd name="T85" fmla="*/ 2147483646 h 75"/>
                <a:gd name="T86" fmla="*/ 2147483646 w 10030"/>
                <a:gd name="T87" fmla="*/ 2147483646 h 75"/>
                <a:gd name="T88" fmla="*/ 2147483646 w 10030"/>
                <a:gd name="T89" fmla="*/ 2147483646 h 75"/>
                <a:gd name="T90" fmla="*/ 2147483646 w 10030"/>
                <a:gd name="T91" fmla="*/ 2147483646 h 75"/>
                <a:gd name="T92" fmla="*/ 2147483646 w 10030"/>
                <a:gd name="T93" fmla="*/ 2147483646 h 75"/>
                <a:gd name="T94" fmla="*/ 2147483646 w 10030"/>
                <a:gd name="T95" fmla="*/ 2147483646 h 75"/>
                <a:gd name="T96" fmla="*/ 2147483646 w 10030"/>
                <a:gd name="T97" fmla="*/ 2147483646 h 75"/>
                <a:gd name="T98" fmla="*/ 2147483646 w 10030"/>
                <a:gd name="T99" fmla="*/ 2147483646 h 75"/>
                <a:gd name="T100" fmla="*/ 2147483646 w 10030"/>
                <a:gd name="T101" fmla="*/ 2147483646 h 75"/>
                <a:gd name="T102" fmla="*/ 2147483646 w 10030"/>
                <a:gd name="T103" fmla="*/ 2147483646 h 75"/>
                <a:gd name="T104" fmla="*/ 2147483646 w 10030"/>
                <a:gd name="T105" fmla="*/ 2147483646 h 75"/>
                <a:gd name="T106" fmla="*/ 2147483646 w 10030"/>
                <a:gd name="T107" fmla="*/ 2147483646 h 75"/>
                <a:gd name="T108" fmla="*/ 2147483646 w 10030"/>
                <a:gd name="T109" fmla="*/ 2147483646 h 75"/>
                <a:gd name="T110" fmla="*/ 2147483646 w 10030"/>
                <a:gd name="T111" fmla="*/ 2147483646 h 75"/>
                <a:gd name="T112" fmla="*/ 2147483646 w 10030"/>
                <a:gd name="T113" fmla="*/ 2147483646 h 7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63">
              <a:extLst>
                <a:ext uri="{FF2B5EF4-FFF2-40B4-BE49-F238E27FC236}">
                  <a16:creationId xmlns:a16="http://schemas.microsoft.com/office/drawing/2014/main" id="{6CF6B789-EC36-467D-A756-967A33415992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2147483646 w 12"/>
                <a:gd name="T1" fmla="*/ 2147483646 h 3"/>
                <a:gd name="T2" fmla="*/ 2147483646 w 12"/>
                <a:gd name="T3" fmla="*/ 2147483646 h 3"/>
                <a:gd name="T4" fmla="*/ 2147483646 w 12"/>
                <a:gd name="T5" fmla="*/ 0 h 3"/>
                <a:gd name="T6" fmla="*/ 2147483646 w 12"/>
                <a:gd name="T7" fmla="*/ 2147483646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64">
              <a:extLst>
                <a:ext uri="{FF2B5EF4-FFF2-40B4-BE49-F238E27FC236}">
                  <a16:creationId xmlns:a16="http://schemas.microsoft.com/office/drawing/2014/main" id="{C495DF57-EB64-4F67-85A2-8267652BA5AA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2147483646 w 5"/>
                <a:gd name="T1" fmla="*/ 2147483646 h 1"/>
                <a:gd name="T2" fmla="*/ 2147483646 w 5"/>
                <a:gd name="T3" fmla="*/ 2147483646 h 1"/>
                <a:gd name="T4" fmla="*/ 2147483646 w 5"/>
                <a:gd name="T5" fmla="*/ 0 h 1"/>
                <a:gd name="T6" fmla="*/ 0 w 5"/>
                <a:gd name="T7" fmla="*/ 2147483646 h 1"/>
                <a:gd name="T8" fmla="*/ 2147483646 w 5"/>
                <a:gd name="T9" fmla="*/ 2147483646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65">
              <a:extLst>
                <a:ext uri="{FF2B5EF4-FFF2-40B4-BE49-F238E27FC236}">
                  <a16:creationId xmlns:a16="http://schemas.microsoft.com/office/drawing/2014/main" id="{0D2BB0AC-E212-465A-B764-09CB2B5314F1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147483646 w 27"/>
                <a:gd name="T1" fmla="*/ 2147483646 h 3"/>
                <a:gd name="T2" fmla="*/ 2147483646 w 27"/>
                <a:gd name="T3" fmla="*/ 2147483646 h 3"/>
                <a:gd name="T4" fmla="*/ 2147483646 w 27"/>
                <a:gd name="T5" fmla="*/ 0 h 3"/>
                <a:gd name="T6" fmla="*/ 2147483646 w 27"/>
                <a:gd name="T7" fmla="*/ 2147483646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66">
              <a:extLst>
                <a:ext uri="{FF2B5EF4-FFF2-40B4-BE49-F238E27FC236}">
                  <a16:creationId xmlns:a16="http://schemas.microsoft.com/office/drawing/2014/main" id="{E6442289-0D3B-437F-B305-DEB3B78BF9C8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2147483646 w 42"/>
                <a:gd name="T1" fmla="*/ 0 h 3"/>
                <a:gd name="T2" fmla="*/ 2147483646 w 42"/>
                <a:gd name="T3" fmla="*/ 0 h 3"/>
                <a:gd name="T4" fmla="*/ 0 w 42"/>
                <a:gd name="T5" fmla="*/ 2147483646 h 3"/>
                <a:gd name="T6" fmla="*/ 2147483646 w 42"/>
                <a:gd name="T7" fmla="*/ 2147483646 h 3"/>
                <a:gd name="T8" fmla="*/ 2147483646 w 42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67">
              <a:extLst>
                <a:ext uri="{FF2B5EF4-FFF2-40B4-BE49-F238E27FC236}">
                  <a16:creationId xmlns:a16="http://schemas.microsoft.com/office/drawing/2014/main" id="{4DE26319-E8D6-42FD-9520-29036CD92E82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147483646 w 46"/>
                <a:gd name="T1" fmla="*/ 2147483646 h 3"/>
                <a:gd name="T2" fmla="*/ 2147483646 w 46"/>
                <a:gd name="T3" fmla="*/ 2147483646 h 3"/>
                <a:gd name="T4" fmla="*/ 2147483646 w 46"/>
                <a:gd name="T5" fmla="*/ 2147483646 h 3"/>
                <a:gd name="T6" fmla="*/ 2147483646 w 46"/>
                <a:gd name="T7" fmla="*/ 0 h 3"/>
                <a:gd name="T8" fmla="*/ 2147483646 w 46"/>
                <a:gd name="T9" fmla="*/ 2147483646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68">
              <a:extLst>
                <a:ext uri="{FF2B5EF4-FFF2-40B4-BE49-F238E27FC236}">
                  <a16:creationId xmlns:a16="http://schemas.microsoft.com/office/drawing/2014/main" id="{EDE7210D-143C-4151-87C9-6FC675702E5C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2147483646 h 7"/>
                <a:gd name="T2" fmla="*/ 0 w 63"/>
                <a:gd name="T3" fmla="*/ 2147483646 h 7"/>
                <a:gd name="T4" fmla="*/ 2147483646 w 63"/>
                <a:gd name="T5" fmla="*/ 2147483646 h 7"/>
                <a:gd name="T6" fmla="*/ 2147483646 w 63"/>
                <a:gd name="T7" fmla="*/ 2147483646 h 7"/>
                <a:gd name="T8" fmla="*/ 0 w 63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69">
              <a:extLst>
                <a:ext uri="{FF2B5EF4-FFF2-40B4-BE49-F238E27FC236}">
                  <a16:creationId xmlns:a16="http://schemas.microsoft.com/office/drawing/2014/main" id="{D2D5643F-6B63-450D-9774-FF523AD9F27D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147483646 h 2"/>
                <a:gd name="T2" fmla="*/ 0 w 31"/>
                <a:gd name="T3" fmla="*/ 2147483646 h 2"/>
                <a:gd name="T4" fmla="*/ 2147483646 w 31"/>
                <a:gd name="T5" fmla="*/ 2147483646 h 2"/>
                <a:gd name="T6" fmla="*/ 0 w 31"/>
                <a:gd name="T7" fmla="*/ 2147483646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70">
              <a:extLst>
                <a:ext uri="{FF2B5EF4-FFF2-40B4-BE49-F238E27FC236}">
                  <a16:creationId xmlns:a16="http://schemas.microsoft.com/office/drawing/2014/main" id="{75B39DBA-CDAC-439E-A438-C2F9FDFAC0BC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2147483646 w 109"/>
                <a:gd name="T1" fmla="*/ 2147483646 h 12"/>
                <a:gd name="T2" fmla="*/ 2147483646 w 109"/>
                <a:gd name="T3" fmla="*/ 2147483646 h 12"/>
                <a:gd name="T4" fmla="*/ 2147483646 w 109"/>
                <a:gd name="T5" fmla="*/ 2147483646 h 12"/>
                <a:gd name="T6" fmla="*/ 2147483646 w 109"/>
                <a:gd name="T7" fmla="*/ 2147483646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71">
              <a:extLst>
                <a:ext uri="{FF2B5EF4-FFF2-40B4-BE49-F238E27FC236}">
                  <a16:creationId xmlns:a16="http://schemas.microsoft.com/office/drawing/2014/main" id="{16F663FE-59AF-4130-84B6-329BA5ABD541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147483646 w 27"/>
                <a:gd name="T1" fmla="*/ 2147483646 h 5"/>
                <a:gd name="T2" fmla="*/ 2147483646 w 27"/>
                <a:gd name="T3" fmla="*/ 2147483646 h 5"/>
                <a:gd name="T4" fmla="*/ 2147483646 w 27"/>
                <a:gd name="T5" fmla="*/ 0 h 5"/>
                <a:gd name="T6" fmla="*/ 0 w 27"/>
                <a:gd name="T7" fmla="*/ 2147483646 h 5"/>
                <a:gd name="T8" fmla="*/ 2147483646 w 27"/>
                <a:gd name="T9" fmla="*/ 2147483646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72">
              <a:extLst>
                <a:ext uri="{FF2B5EF4-FFF2-40B4-BE49-F238E27FC236}">
                  <a16:creationId xmlns:a16="http://schemas.microsoft.com/office/drawing/2014/main" id="{16630509-3337-4903-9F3E-699F6C26ECEA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2147483646 w 61"/>
                <a:gd name="T1" fmla="*/ 2147483646 h 3"/>
                <a:gd name="T2" fmla="*/ 2147483646 w 61"/>
                <a:gd name="T3" fmla="*/ 2147483646 h 3"/>
                <a:gd name="T4" fmla="*/ 2147483646 w 61"/>
                <a:gd name="T5" fmla="*/ 2147483646 h 3"/>
                <a:gd name="T6" fmla="*/ 2147483646 w 61"/>
                <a:gd name="T7" fmla="*/ 2147483646 h 3"/>
                <a:gd name="T8" fmla="*/ 2147483646 w 61"/>
                <a:gd name="T9" fmla="*/ 2147483646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73">
              <a:extLst>
                <a:ext uri="{FF2B5EF4-FFF2-40B4-BE49-F238E27FC236}">
                  <a16:creationId xmlns:a16="http://schemas.microsoft.com/office/drawing/2014/main" id="{C21C8033-744D-4751-9585-1B79B04AE126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2147483646 h 1"/>
                <a:gd name="T2" fmla="*/ 0 w 38"/>
                <a:gd name="T3" fmla="*/ 2147483646 h 1"/>
                <a:gd name="T4" fmla="*/ 2147483646 w 38"/>
                <a:gd name="T5" fmla="*/ 0 h 1"/>
                <a:gd name="T6" fmla="*/ 0 w 38"/>
                <a:gd name="T7" fmla="*/ 2147483646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74">
              <a:extLst>
                <a:ext uri="{FF2B5EF4-FFF2-40B4-BE49-F238E27FC236}">
                  <a16:creationId xmlns:a16="http://schemas.microsoft.com/office/drawing/2014/main" id="{8826716E-F1A5-40FB-87D0-9C9907EE55A3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2147483646 w 47"/>
                <a:gd name="T1" fmla="*/ 1 h 1"/>
                <a:gd name="T2" fmla="*/ 2147483646 w 47"/>
                <a:gd name="T3" fmla="*/ 1 h 1"/>
                <a:gd name="T4" fmla="*/ 2147483646 w 47"/>
                <a:gd name="T5" fmla="*/ 0 h 1"/>
                <a:gd name="T6" fmla="*/ 0 w 47"/>
                <a:gd name="T7" fmla="*/ 0 h 1"/>
                <a:gd name="T8" fmla="*/ 2147483646 w 47"/>
                <a:gd name="T9" fmla="*/ 1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75">
              <a:extLst>
                <a:ext uri="{FF2B5EF4-FFF2-40B4-BE49-F238E27FC236}">
                  <a16:creationId xmlns:a16="http://schemas.microsoft.com/office/drawing/2014/main" id="{61030AD1-16B1-4B6D-B1C8-C8EE87623379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2147483646 w 65"/>
                <a:gd name="T1" fmla="*/ 0 h 4"/>
                <a:gd name="T2" fmla="*/ 2147483646 w 65"/>
                <a:gd name="T3" fmla="*/ 0 h 4"/>
                <a:gd name="T4" fmla="*/ 2147483646 w 65"/>
                <a:gd name="T5" fmla="*/ 2147483646 h 4"/>
                <a:gd name="T6" fmla="*/ 2147483646 w 65"/>
                <a:gd name="T7" fmla="*/ 2147483646 h 4"/>
                <a:gd name="T8" fmla="*/ 2147483646 w 65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76">
              <a:extLst>
                <a:ext uri="{FF2B5EF4-FFF2-40B4-BE49-F238E27FC236}">
                  <a16:creationId xmlns:a16="http://schemas.microsoft.com/office/drawing/2014/main" id="{EA5BF2C6-59C1-460E-9E71-9F1C6FF5D257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147483646 w 25"/>
                <a:gd name="T1" fmla="*/ 2147483646 h 7"/>
                <a:gd name="T2" fmla="*/ 2147483646 w 25"/>
                <a:gd name="T3" fmla="*/ 2147483646 h 7"/>
                <a:gd name="T4" fmla="*/ 2147483646 w 25"/>
                <a:gd name="T5" fmla="*/ 0 h 7"/>
                <a:gd name="T6" fmla="*/ 0 w 25"/>
                <a:gd name="T7" fmla="*/ 2147483646 h 7"/>
                <a:gd name="T8" fmla="*/ 2147483646 w 25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77">
              <a:extLst>
                <a:ext uri="{FF2B5EF4-FFF2-40B4-BE49-F238E27FC236}">
                  <a16:creationId xmlns:a16="http://schemas.microsoft.com/office/drawing/2014/main" id="{E3F7968B-0108-4E56-B3E6-424B8B3DB3CA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2147483646 w 123"/>
                <a:gd name="T1" fmla="*/ 0 h 4"/>
                <a:gd name="T2" fmla="*/ 2147483646 w 123"/>
                <a:gd name="T3" fmla="*/ 0 h 4"/>
                <a:gd name="T4" fmla="*/ 2147483646 w 123"/>
                <a:gd name="T5" fmla="*/ 2147483646 h 4"/>
                <a:gd name="T6" fmla="*/ 2147483646 w 123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78">
              <a:extLst>
                <a:ext uri="{FF2B5EF4-FFF2-40B4-BE49-F238E27FC236}">
                  <a16:creationId xmlns:a16="http://schemas.microsoft.com/office/drawing/2014/main" id="{4C7C575F-219B-4B59-8C0A-99C1AEAE344C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2147483646 h 10"/>
                <a:gd name="T2" fmla="*/ 0 w 13"/>
                <a:gd name="T3" fmla="*/ 2147483646 h 10"/>
                <a:gd name="T4" fmla="*/ 2147483646 w 13"/>
                <a:gd name="T5" fmla="*/ 2147483646 h 10"/>
                <a:gd name="T6" fmla="*/ 2147483646 w 13"/>
                <a:gd name="T7" fmla="*/ 0 h 10"/>
                <a:gd name="T8" fmla="*/ 0 w 13"/>
                <a:gd name="T9" fmla="*/ 2147483646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79">
              <a:extLst>
                <a:ext uri="{FF2B5EF4-FFF2-40B4-BE49-F238E27FC236}">
                  <a16:creationId xmlns:a16="http://schemas.microsoft.com/office/drawing/2014/main" id="{09E19EDD-5F4A-4B5B-842A-F58154C60522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2147483646 w 101"/>
                <a:gd name="T1" fmla="*/ 2147483646 h 10"/>
                <a:gd name="T2" fmla="*/ 2147483646 w 101"/>
                <a:gd name="T3" fmla="*/ 2147483646 h 10"/>
                <a:gd name="T4" fmla="*/ 2147483646 w 101"/>
                <a:gd name="T5" fmla="*/ 2147483646 h 10"/>
                <a:gd name="T6" fmla="*/ 2147483646 w 101"/>
                <a:gd name="T7" fmla="*/ 0 h 10"/>
                <a:gd name="T8" fmla="*/ 2147483646 w 101"/>
                <a:gd name="T9" fmla="*/ 2147483646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80">
              <a:extLst>
                <a:ext uri="{FF2B5EF4-FFF2-40B4-BE49-F238E27FC236}">
                  <a16:creationId xmlns:a16="http://schemas.microsoft.com/office/drawing/2014/main" id="{ABE33667-957D-47FE-A493-62C990AAD4D1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147483646 h 2"/>
                <a:gd name="T2" fmla="*/ 0 w 19"/>
                <a:gd name="T3" fmla="*/ 2147483646 h 2"/>
                <a:gd name="T4" fmla="*/ 2147483646 w 19"/>
                <a:gd name="T5" fmla="*/ 0 h 2"/>
                <a:gd name="T6" fmla="*/ 0 w 19"/>
                <a:gd name="T7" fmla="*/ 2147483646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81">
              <a:extLst>
                <a:ext uri="{FF2B5EF4-FFF2-40B4-BE49-F238E27FC236}">
                  <a16:creationId xmlns:a16="http://schemas.microsoft.com/office/drawing/2014/main" id="{EBFB062D-9AEB-43EA-8A92-5ADD7FAE8F2F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2147483646 w 39"/>
                <a:gd name="T1" fmla="*/ 2147483646 h 4"/>
                <a:gd name="T2" fmla="*/ 2147483646 w 39"/>
                <a:gd name="T3" fmla="*/ 2147483646 h 4"/>
                <a:gd name="T4" fmla="*/ 0 w 39"/>
                <a:gd name="T5" fmla="*/ 0 h 4"/>
                <a:gd name="T6" fmla="*/ 2147483646 w 39"/>
                <a:gd name="T7" fmla="*/ 2147483646 h 4"/>
                <a:gd name="T8" fmla="*/ 2147483646 w 39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82">
              <a:extLst>
                <a:ext uri="{FF2B5EF4-FFF2-40B4-BE49-F238E27FC236}">
                  <a16:creationId xmlns:a16="http://schemas.microsoft.com/office/drawing/2014/main" id="{C5A7F993-073F-4AF7-BF60-9CAEDEF53AAE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2147483646 w 32"/>
                <a:gd name="T1" fmla="*/ 2147483646 h 6"/>
                <a:gd name="T2" fmla="*/ 2147483646 w 32"/>
                <a:gd name="T3" fmla="*/ 2147483646 h 6"/>
                <a:gd name="T4" fmla="*/ 2147483646 w 32"/>
                <a:gd name="T5" fmla="*/ 0 h 6"/>
                <a:gd name="T6" fmla="*/ 0 w 32"/>
                <a:gd name="T7" fmla="*/ 2147483646 h 6"/>
                <a:gd name="T8" fmla="*/ 2147483646 w 32"/>
                <a:gd name="T9" fmla="*/ 214748364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83">
              <a:extLst>
                <a:ext uri="{FF2B5EF4-FFF2-40B4-BE49-F238E27FC236}">
                  <a16:creationId xmlns:a16="http://schemas.microsoft.com/office/drawing/2014/main" id="{41F0296D-3B0B-4D6F-AC8C-68F0F17DF499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2147483646 w 34"/>
                <a:gd name="T1" fmla="*/ 2147483646 h 4"/>
                <a:gd name="T2" fmla="*/ 2147483646 w 34"/>
                <a:gd name="T3" fmla="*/ 2147483646 h 4"/>
                <a:gd name="T4" fmla="*/ 2147483646 w 34"/>
                <a:gd name="T5" fmla="*/ 2147483646 h 4"/>
                <a:gd name="T6" fmla="*/ 0 w 34"/>
                <a:gd name="T7" fmla="*/ 0 h 4"/>
                <a:gd name="T8" fmla="*/ 2147483646 w 34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84">
              <a:extLst>
                <a:ext uri="{FF2B5EF4-FFF2-40B4-BE49-F238E27FC236}">
                  <a16:creationId xmlns:a16="http://schemas.microsoft.com/office/drawing/2014/main" id="{38FE741E-1736-4AA7-957A-327969A5C2BA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2147483646 w 17"/>
                <a:gd name="T1" fmla="*/ 2147483646 h 6"/>
                <a:gd name="T2" fmla="*/ 2147483646 w 17"/>
                <a:gd name="T3" fmla="*/ 2147483646 h 6"/>
                <a:gd name="T4" fmla="*/ 2147483646 w 17"/>
                <a:gd name="T5" fmla="*/ 2147483646 h 6"/>
                <a:gd name="T6" fmla="*/ 0 w 17"/>
                <a:gd name="T7" fmla="*/ 0 h 6"/>
                <a:gd name="T8" fmla="*/ 2147483646 w 17"/>
                <a:gd name="T9" fmla="*/ 214748364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85">
              <a:extLst>
                <a:ext uri="{FF2B5EF4-FFF2-40B4-BE49-F238E27FC236}">
                  <a16:creationId xmlns:a16="http://schemas.microsoft.com/office/drawing/2014/main" id="{C2BEC301-0A42-4DE6-8CCB-A8C0BADF8AE6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2147483646 w 63"/>
                <a:gd name="T1" fmla="*/ 2147483646 h 8"/>
                <a:gd name="T2" fmla="*/ 2147483646 w 63"/>
                <a:gd name="T3" fmla="*/ 2147483646 h 8"/>
                <a:gd name="T4" fmla="*/ 2147483646 w 63"/>
                <a:gd name="T5" fmla="*/ 2147483646 h 8"/>
                <a:gd name="T6" fmla="*/ 2147483646 w 63"/>
                <a:gd name="T7" fmla="*/ 2147483646 h 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7" y="1905000"/>
            <a:ext cx="3313277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2107" y="2819401"/>
            <a:ext cx="3313277" cy="3352801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 marL="1467612">
              <a:defRPr sz="1200"/>
            </a:lvl6pPr>
            <a:lvl7pPr marL="1467612">
              <a:defRPr sz="1200" baseline="0"/>
            </a:lvl7pPr>
            <a:lvl8pPr marL="1467612">
              <a:defRPr sz="1200" baseline="0"/>
            </a:lvl8pPr>
            <a:lvl9pPr marL="1467612"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8616" y="1905000"/>
            <a:ext cx="3313277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8616" y="2819401"/>
            <a:ext cx="3313277" cy="3352801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 marL="1467612">
              <a:defRPr sz="1200"/>
            </a:lvl5pPr>
            <a:lvl6pPr marL="1467612">
              <a:defRPr sz="1200"/>
            </a:lvl6pPr>
            <a:lvl7pPr marL="1467612">
              <a:defRPr sz="1200"/>
            </a:lvl7pPr>
            <a:lvl8pPr marL="1467612">
              <a:defRPr sz="1200"/>
            </a:lvl8pPr>
            <a:lvl9pPr marL="1467612"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2" name="Date Placeholder 6">
            <a:extLst>
              <a:ext uri="{FF2B5EF4-FFF2-40B4-BE49-F238E27FC236}">
                <a16:creationId xmlns:a16="http://schemas.microsoft.com/office/drawing/2014/main" id="{08714F9E-B9EE-44CB-B98F-150F10029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3600CD9-DDDB-4EC2-AA34-907D36527A02}" type="datetimeFigureOut">
              <a:rPr lang="en-US"/>
              <a:pPr>
                <a:defRPr/>
              </a:pPr>
              <a:t>9/7/2021</a:t>
            </a:fld>
            <a:endParaRPr/>
          </a:p>
        </p:txBody>
      </p:sp>
      <p:sp>
        <p:nvSpPr>
          <p:cNvPr id="83" name="Footer Placeholder 7">
            <a:extLst>
              <a:ext uri="{FF2B5EF4-FFF2-40B4-BE49-F238E27FC236}">
                <a16:creationId xmlns:a16="http://schemas.microsoft.com/office/drawing/2014/main" id="{BE54AD16-2A0A-40B5-B8F8-7C9101EA9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84" name="Slide Number Placeholder 8">
            <a:extLst>
              <a:ext uri="{FF2B5EF4-FFF2-40B4-BE49-F238E27FC236}">
                <a16:creationId xmlns:a16="http://schemas.microsoft.com/office/drawing/2014/main" id="{231F269F-FB39-42FC-8343-362CBDF44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342A0B2-A6EB-469F-82FF-05209055F1FE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62369601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line">
            <a:extLst>
              <a:ext uri="{FF2B5EF4-FFF2-40B4-BE49-F238E27FC236}">
                <a16:creationId xmlns:a16="http://schemas.microsoft.com/office/drawing/2014/main" id="{A9EB7133-A03A-44DA-9F56-1245BA8322C3}"/>
              </a:ext>
            </a:extLst>
          </p:cNvPr>
          <p:cNvGrpSpPr>
            <a:grpSpLocks/>
          </p:cNvGrpSpPr>
          <p:nvPr/>
        </p:nvGrpSpPr>
        <p:grpSpPr bwMode="auto">
          <a:xfrm>
            <a:off x="1141413" y="1514475"/>
            <a:ext cx="7929562" cy="63500"/>
            <a:chOff x="1522413" y="1514475"/>
            <a:chExt cx="10569575" cy="64008"/>
          </a:xfrm>
        </p:grpSpPr>
        <p:sp>
          <p:nvSpPr>
            <p:cNvPr id="4" name="Freeform 10">
              <a:extLst>
                <a:ext uri="{FF2B5EF4-FFF2-40B4-BE49-F238E27FC236}">
                  <a16:creationId xmlns:a16="http://schemas.microsoft.com/office/drawing/2014/main" id="{9B797E2D-05A4-4E6A-935A-163F23843817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2147483646 w 67"/>
                <a:gd name="T1" fmla="*/ 2147483646 h 6"/>
                <a:gd name="T2" fmla="*/ 2147483646 w 67"/>
                <a:gd name="T3" fmla="*/ 2147483646 h 6"/>
                <a:gd name="T4" fmla="*/ 2147483646 w 67"/>
                <a:gd name="T5" fmla="*/ 2147483646 h 6"/>
                <a:gd name="T6" fmla="*/ 2147483646 w 67"/>
                <a:gd name="T7" fmla="*/ 0 h 6"/>
                <a:gd name="T8" fmla="*/ 2147483646 w 67"/>
                <a:gd name="T9" fmla="*/ 214748364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11">
              <a:extLst>
                <a:ext uri="{FF2B5EF4-FFF2-40B4-BE49-F238E27FC236}">
                  <a16:creationId xmlns:a16="http://schemas.microsoft.com/office/drawing/2014/main" id="{BB52EF59-86BA-4D5A-850F-9505143F414B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147483646 h 2"/>
                <a:gd name="T2" fmla="*/ 0 w 20"/>
                <a:gd name="T3" fmla="*/ 2147483646 h 2"/>
                <a:gd name="T4" fmla="*/ 2147483646 w 20"/>
                <a:gd name="T5" fmla="*/ 2147483646 h 2"/>
                <a:gd name="T6" fmla="*/ 0 w 20"/>
                <a:gd name="T7" fmla="*/ 2147483646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12">
              <a:extLst>
                <a:ext uri="{FF2B5EF4-FFF2-40B4-BE49-F238E27FC236}">
                  <a16:creationId xmlns:a16="http://schemas.microsoft.com/office/drawing/2014/main" id="{D99865E0-9AF4-44E2-9D13-D9C797E19078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2147483646 w 41"/>
                <a:gd name="T1" fmla="*/ 0 h 6"/>
                <a:gd name="T2" fmla="*/ 2147483646 w 41"/>
                <a:gd name="T3" fmla="*/ 0 h 6"/>
                <a:gd name="T4" fmla="*/ 0 w 41"/>
                <a:gd name="T5" fmla="*/ 2147483646 h 6"/>
                <a:gd name="T6" fmla="*/ 2147483646 w 41"/>
                <a:gd name="T7" fmla="*/ 2147483646 h 6"/>
                <a:gd name="T8" fmla="*/ 2147483646 w 41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15">
              <a:extLst>
                <a:ext uri="{FF2B5EF4-FFF2-40B4-BE49-F238E27FC236}">
                  <a16:creationId xmlns:a16="http://schemas.microsoft.com/office/drawing/2014/main" id="{06BBBA32-AAA8-4F8C-BE82-2A206340CE9D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147483646 w 45"/>
                <a:gd name="T1" fmla="*/ 0 h 6"/>
                <a:gd name="T2" fmla="*/ 2147483646 w 45"/>
                <a:gd name="T3" fmla="*/ 0 h 6"/>
                <a:gd name="T4" fmla="*/ 2147483646 w 45"/>
                <a:gd name="T5" fmla="*/ 2147483646 h 6"/>
                <a:gd name="T6" fmla="*/ 2147483646 w 45"/>
                <a:gd name="T7" fmla="*/ 2147483646 h 6"/>
                <a:gd name="T8" fmla="*/ 2147483646 w 45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6">
              <a:extLst>
                <a:ext uri="{FF2B5EF4-FFF2-40B4-BE49-F238E27FC236}">
                  <a16:creationId xmlns:a16="http://schemas.microsoft.com/office/drawing/2014/main" id="{638F4056-932F-454A-BC59-5B5293D97F54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2147483646 w 44"/>
                <a:gd name="T1" fmla="*/ 0 h 3"/>
                <a:gd name="T2" fmla="*/ 2147483646 w 44"/>
                <a:gd name="T3" fmla="*/ 0 h 3"/>
                <a:gd name="T4" fmla="*/ 0 w 44"/>
                <a:gd name="T5" fmla="*/ 2147483646 h 3"/>
                <a:gd name="T6" fmla="*/ 2147483646 w 44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17">
              <a:extLst>
                <a:ext uri="{FF2B5EF4-FFF2-40B4-BE49-F238E27FC236}">
                  <a16:creationId xmlns:a16="http://schemas.microsoft.com/office/drawing/2014/main" id="{DEC198F4-FAED-4496-A00F-C40AEC68D7FA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2147483646 w 82"/>
                <a:gd name="T1" fmla="*/ 2147483646 h 5"/>
                <a:gd name="T2" fmla="*/ 2147483646 w 82"/>
                <a:gd name="T3" fmla="*/ 2147483646 h 5"/>
                <a:gd name="T4" fmla="*/ 2147483646 w 82"/>
                <a:gd name="T5" fmla="*/ 0 h 5"/>
                <a:gd name="T6" fmla="*/ 0 w 82"/>
                <a:gd name="T7" fmla="*/ 2147483646 h 5"/>
                <a:gd name="T8" fmla="*/ 2147483646 w 82"/>
                <a:gd name="T9" fmla="*/ 2147483646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8">
              <a:extLst>
                <a:ext uri="{FF2B5EF4-FFF2-40B4-BE49-F238E27FC236}">
                  <a16:creationId xmlns:a16="http://schemas.microsoft.com/office/drawing/2014/main" id="{4DDC8E65-E7C4-4AA8-A9FB-D3E02D87DF72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2147483646 w 42"/>
                <a:gd name="T1" fmla="*/ 2147483646 h 5"/>
                <a:gd name="T2" fmla="*/ 2147483646 w 42"/>
                <a:gd name="T3" fmla="*/ 2147483646 h 5"/>
                <a:gd name="T4" fmla="*/ 2147483646 w 42"/>
                <a:gd name="T5" fmla="*/ 0 h 5"/>
                <a:gd name="T6" fmla="*/ 0 w 42"/>
                <a:gd name="T7" fmla="*/ 2147483646 h 5"/>
                <a:gd name="T8" fmla="*/ 2147483646 w 42"/>
                <a:gd name="T9" fmla="*/ 2147483646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9">
              <a:extLst>
                <a:ext uri="{FF2B5EF4-FFF2-40B4-BE49-F238E27FC236}">
                  <a16:creationId xmlns:a16="http://schemas.microsoft.com/office/drawing/2014/main" id="{46D8A025-57CE-4700-A297-9C931C91052D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2147483646 w 98"/>
                <a:gd name="T1" fmla="*/ 2147483646 h 6"/>
                <a:gd name="T2" fmla="*/ 2147483646 w 98"/>
                <a:gd name="T3" fmla="*/ 2147483646 h 6"/>
                <a:gd name="T4" fmla="*/ 2147483646 w 98"/>
                <a:gd name="T5" fmla="*/ 0 h 6"/>
                <a:gd name="T6" fmla="*/ 0 w 98"/>
                <a:gd name="T7" fmla="*/ 2147483646 h 6"/>
                <a:gd name="T8" fmla="*/ 2147483646 w 98"/>
                <a:gd name="T9" fmla="*/ 214748364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20">
              <a:extLst>
                <a:ext uri="{FF2B5EF4-FFF2-40B4-BE49-F238E27FC236}">
                  <a16:creationId xmlns:a16="http://schemas.microsoft.com/office/drawing/2014/main" id="{7ECA9147-6817-47F6-9416-0AD209AFF77D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2147483646 h 3"/>
                <a:gd name="T2" fmla="*/ 0 w 36"/>
                <a:gd name="T3" fmla="*/ 2147483646 h 3"/>
                <a:gd name="T4" fmla="*/ 2147483646 w 36"/>
                <a:gd name="T5" fmla="*/ 0 h 3"/>
                <a:gd name="T6" fmla="*/ 0 w 36"/>
                <a:gd name="T7" fmla="*/ 2147483646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21">
              <a:extLst>
                <a:ext uri="{FF2B5EF4-FFF2-40B4-BE49-F238E27FC236}">
                  <a16:creationId xmlns:a16="http://schemas.microsoft.com/office/drawing/2014/main" id="{B1A33E08-E3DA-477F-90DE-B94AE6204FF4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2147483646 w 32"/>
                <a:gd name="T1" fmla="*/ 2147483646 h 5"/>
                <a:gd name="T2" fmla="*/ 2147483646 w 32"/>
                <a:gd name="T3" fmla="*/ 2147483646 h 5"/>
                <a:gd name="T4" fmla="*/ 0 w 32"/>
                <a:gd name="T5" fmla="*/ 0 h 5"/>
                <a:gd name="T6" fmla="*/ 2147483646 w 32"/>
                <a:gd name="T7" fmla="*/ 2147483646 h 5"/>
                <a:gd name="T8" fmla="*/ 2147483646 w 32"/>
                <a:gd name="T9" fmla="*/ 2147483646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22">
              <a:extLst>
                <a:ext uri="{FF2B5EF4-FFF2-40B4-BE49-F238E27FC236}">
                  <a16:creationId xmlns:a16="http://schemas.microsoft.com/office/drawing/2014/main" id="{7F5F7325-A4DB-4B70-86D2-5F809EDBA414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2147483646 w 36"/>
                <a:gd name="T1" fmla="*/ 2147483646 h 1"/>
                <a:gd name="T2" fmla="*/ 2147483646 w 36"/>
                <a:gd name="T3" fmla="*/ 2147483646 h 1"/>
                <a:gd name="T4" fmla="*/ 2147483646 w 36"/>
                <a:gd name="T5" fmla="*/ 2147483646 h 1"/>
                <a:gd name="T6" fmla="*/ 0 w 36"/>
                <a:gd name="T7" fmla="*/ 0 h 1"/>
                <a:gd name="T8" fmla="*/ 2147483646 w 36"/>
                <a:gd name="T9" fmla="*/ 2147483646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23">
              <a:extLst>
                <a:ext uri="{FF2B5EF4-FFF2-40B4-BE49-F238E27FC236}">
                  <a16:creationId xmlns:a16="http://schemas.microsoft.com/office/drawing/2014/main" id="{99617288-2C32-43A7-9A72-09D700523F1B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2147483646 w 5"/>
                <a:gd name="T1" fmla="*/ 2147483646 w 5"/>
                <a:gd name="T2" fmla="*/ 0 w 5"/>
                <a:gd name="T3" fmla="*/ 2147483646 w 5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24">
              <a:extLst>
                <a:ext uri="{FF2B5EF4-FFF2-40B4-BE49-F238E27FC236}">
                  <a16:creationId xmlns:a16="http://schemas.microsoft.com/office/drawing/2014/main" id="{867784C4-E181-40BC-A27F-4E564552DEED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2147483646 w 75"/>
                <a:gd name="T1" fmla="*/ 0 h 9"/>
                <a:gd name="T2" fmla="*/ 2147483646 w 75"/>
                <a:gd name="T3" fmla="*/ 0 h 9"/>
                <a:gd name="T4" fmla="*/ 2147483646 w 75"/>
                <a:gd name="T5" fmla="*/ 2147483646 h 9"/>
                <a:gd name="T6" fmla="*/ 2147483646 w 75"/>
                <a:gd name="T7" fmla="*/ 0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25">
              <a:extLst>
                <a:ext uri="{FF2B5EF4-FFF2-40B4-BE49-F238E27FC236}">
                  <a16:creationId xmlns:a16="http://schemas.microsoft.com/office/drawing/2014/main" id="{E59BE08F-C03F-4C31-80E2-86ABA65F8D26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2147483646 h 4"/>
                <a:gd name="T2" fmla="*/ 0 w 47"/>
                <a:gd name="T3" fmla="*/ 2147483646 h 4"/>
                <a:gd name="T4" fmla="*/ 2147483646 w 47"/>
                <a:gd name="T5" fmla="*/ 2147483646 h 4"/>
                <a:gd name="T6" fmla="*/ 2147483646 w 47"/>
                <a:gd name="T7" fmla="*/ 0 h 4"/>
                <a:gd name="T8" fmla="*/ 0 w 47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26">
              <a:extLst>
                <a:ext uri="{FF2B5EF4-FFF2-40B4-BE49-F238E27FC236}">
                  <a16:creationId xmlns:a16="http://schemas.microsoft.com/office/drawing/2014/main" id="{65DF8AA7-29FF-4827-850B-9EB503463EFD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147483646 h 2"/>
                <a:gd name="T2" fmla="*/ 0 w 22"/>
                <a:gd name="T3" fmla="*/ 2147483646 h 2"/>
                <a:gd name="T4" fmla="*/ 2147483646 w 22"/>
                <a:gd name="T5" fmla="*/ 0 h 2"/>
                <a:gd name="T6" fmla="*/ 2147483646 w 22"/>
                <a:gd name="T7" fmla="*/ 0 h 2"/>
                <a:gd name="T8" fmla="*/ 0 w 22"/>
                <a:gd name="T9" fmla="*/ 2147483646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27">
              <a:extLst>
                <a:ext uri="{FF2B5EF4-FFF2-40B4-BE49-F238E27FC236}">
                  <a16:creationId xmlns:a16="http://schemas.microsoft.com/office/drawing/2014/main" id="{AEBE30AB-C03C-46B5-9ED1-DF5B5CCEB2C2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2147483646 w 90"/>
                <a:gd name="T1" fmla="*/ 0 h 4"/>
                <a:gd name="T2" fmla="*/ 2147483646 w 90"/>
                <a:gd name="T3" fmla="*/ 0 h 4"/>
                <a:gd name="T4" fmla="*/ 0 w 90"/>
                <a:gd name="T5" fmla="*/ 2147483646 h 4"/>
                <a:gd name="T6" fmla="*/ 2147483646 w 90"/>
                <a:gd name="T7" fmla="*/ 2147483646 h 4"/>
                <a:gd name="T8" fmla="*/ 2147483646 w 90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8">
              <a:extLst>
                <a:ext uri="{FF2B5EF4-FFF2-40B4-BE49-F238E27FC236}">
                  <a16:creationId xmlns:a16="http://schemas.microsoft.com/office/drawing/2014/main" id="{1F61021A-8D5E-456C-B9B0-E2D4D734F0D2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2147483646 w 5"/>
                <a:gd name="T1" fmla="*/ 0 h 1"/>
                <a:gd name="T2" fmla="*/ 2147483646 w 5"/>
                <a:gd name="T3" fmla="*/ 0 h 1"/>
                <a:gd name="T4" fmla="*/ 0 w 5"/>
                <a:gd name="T5" fmla="*/ 2147483646 h 1"/>
                <a:gd name="T6" fmla="*/ 2147483646 w 5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9">
              <a:extLst>
                <a:ext uri="{FF2B5EF4-FFF2-40B4-BE49-F238E27FC236}">
                  <a16:creationId xmlns:a16="http://schemas.microsoft.com/office/drawing/2014/main" id="{76804A81-3BB8-4187-A049-5741F6B52770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2147483646 w 5"/>
                <a:gd name="T5" fmla="*/ 1 h 1"/>
                <a:gd name="T6" fmla="*/ 2147483646 w 5"/>
                <a:gd name="T7" fmla="*/ 0 h 1"/>
                <a:gd name="T8" fmla="*/ 0 w 5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30">
              <a:extLst>
                <a:ext uri="{FF2B5EF4-FFF2-40B4-BE49-F238E27FC236}">
                  <a16:creationId xmlns:a16="http://schemas.microsoft.com/office/drawing/2014/main" id="{E1A9BEB5-95FD-4F55-B415-486A093FB524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2147483646 w 47"/>
                <a:gd name="T1" fmla="*/ 2147483646 h 2"/>
                <a:gd name="T2" fmla="*/ 2147483646 w 47"/>
                <a:gd name="T3" fmla="*/ 2147483646 h 2"/>
                <a:gd name="T4" fmla="*/ 2147483646 w 47"/>
                <a:gd name="T5" fmla="*/ 0 h 2"/>
                <a:gd name="T6" fmla="*/ 2147483646 w 47"/>
                <a:gd name="T7" fmla="*/ 2147483646 h 2"/>
                <a:gd name="T8" fmla="*/ 2147483646 w 47"/>
                <a:gd name="T9" fmla="*/ 2147483646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31">
              <a:extLst>
                <a:ext uri="{FF2B5EF4-FFF2-40B4-BE49-F238E27FC236}">
                  <a16:creationId xmlns:a16="http://schemas.microsoft.com/office/drawing/2014/main" id="{FA8BC0E4-6D1B-45AD-907D-D57AA0B31328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2147483646 h 3"/>
                <a:gd name="T2" fmla="*/ 0 w 33"/>
                <a:gd name="T3" fmla="*/ 2147483646 h 3"/>
                <a:gd name="T4" fmla="*/ 2147483646 w 33"/>
                <a:gd name="T5" fmla="*/ 2147483646 h 3"/>
                <a:gd name="T6" fmla="*/ 0 w 33"/>
                <a:gd name="T7" fmla="*/ 2147483646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32">
              <a:extLst>
                <a:ext uri="{FF2B5EF4-FFF2-40B4-BE49-F238E27FC236}">
                  <a16:creationId xmlns:a16="http://schemas.microsoft.com/office/drawing/2014/main" id="{527E3719-A3EF-48A4-9291-951A4A166473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2147483646 w 6"/>
                <a:gd name="T1" fmla="*/ 1 h 1"/>
                <a:gd name="T2" fmla="*/ 2147483646 w 6"/>
                <a:gd name="T3" fmla="*/ 1 h 1"/>
                <a:gd name="T4" fmla="*/ 2147483646 w 6"/>
                <a:gd name="T5" fmla="*/ 1 h 1"/>
                <a:gd name="T6" fmla="*/ 2147483646 w 6"/>
                <a:gd name="T7" fmla="*/ 1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33">
              <a:extLst>
                <a:ext uri="{FF2B5EF4-FFF2-40B4-BE49-F238E27FC236}">
                  <a16:creationId xmlns:a16="http://schemas.microsoft.com/office/drawing/2014/main" id="{95FE6E29-1E19-4646-B794-5B6B1F726B3C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147483646 w 31"/>
                <a:gd name="T1" fmla="*/ 0 h 3"/>
                <a:gd name="T2" fmla="*/ 2147483646 w 31"/>
                <a:gd name="T3" fmla="*/ 0 h 3"/>
                <a:gd name="T4" fmla="*/ 0 w 31"/>
                <a:gd name="T5" fmla="*/ 2147483646 h 3"/>
                <a:gd name="T6" fmla="*/ 2147483646 w 31"/>
                <a:gd name="T7" fmla="*/ 2147483646 h 3"/>
                <a:gd name="T8" fmla="*/ 2147483646 w 31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34">
              <a:extLst>
                <a:ext uri="{FF2B5EF4-FFF2-40B4-BE49-F238E27FC236}">
                  <a16:creationId xmlns:a16="http://schemas.microsoft.com/office/drawing/2014/main" id="{E12511EE-1B7D-4041-9F91-E9C7FDE92A67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2147483646 w 198"/>
                <a:gd name="T1" fmla="*/ 2147483646 h 27"/>
                <a:gd name="T2" fmla="*/ 2147483646 w 198"/>
                <a:gd name="T3" fmla="*/ 2147483646 h 27"/>
                <a:gd name="T4" fmla="*/ 2147483646 w 198"/>
                <a:gd name="T5" fmla="*/ 2147483646 h 27"/>
                <a:gd name="T6" fmla="*/ 2147483646 w 198"/>
                <a:gd name="T7" fmla="*/ 0 h 27"/>
                <a:gd name="T8" fmla="*/ 2147483646 w 198"/>
                <a:gd name="T9" fmla="*/ 2147483646 h 27"/>
                <a:gd name="T10" fmla="*/ 2147483646 w 198"/>
                <a:gd name="T11" fmla="*/ 2147483646 h 27"/>
                <a:gd name="T12" fmla="*/ 2147483646 w 198"/>
                <a:gd name="T13" fmla="*/ 2147483646 h 27"/>
                <a:gd name="T14" fmla="*/ 2147483646 w 198"/>
                <a:gd name="T15" fmla="*/ 2147483646 h 27"/>
                <a:gd name="T16" fmla="*/ 2147483646 w 198"/>
                <a:gd name="T17" fmla="*/ 2147483646 h 27"/>
                <a:gd name="T18" fmla="*/ 2147483646 w 198"/>
                <a:gd name="T19" fmla="*/ 2147483646 h 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35">
              <a:extLst>
                <a:ext uri="{FF2B5EF4-FFF2-40B4-BE49-F238E27FC236}">
                  <a16:creationId xmlns:a16="http://schemas.microsoft.com/office/drawing/2014/main" id="{700A28AD-48AA-4240-B3DB-B9048362F61B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2147483646 w 100"/>
                <a:gd name="T1" fmla="*/ 2147483646 h 6"/>
                <a:gd name="T2" fmla="*/ 2147483646 w 100"/>
                <a:gd name="T3" fmla="*/ 2147483646 h 6"/>
                <a:gd name="T4" fmla="*/ 2147483646 w 100"/>
                <a:gd name="T5" fmla="*/ 2147483646 h 6"/>
                <a:gd name="T6" fmla="*/ 2147483646 w 100"/>
                <a:gd name="T7" fmla="*/ 0 h 6"/>
                <a:gd name="T8" fmla="*/ 0 w 100"/>
                <a:gd name="T9" fmla="*/ 2147483646 h 6"/>
                <a:gd name="T10" fmla="*/ 2147483646 w 100"/>
                <a:gd name="T11" fmla="*/ 2147483646 h 6"/>
                <a:gd name="T12" fmla="*/ 2147483646 w 100"/>
                <a:gd name="T13" fmla="*/ 2147483646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36">
              <a:extLst>
                <a:ext uri="{FF2B5EF4-FFF2-40B4-BE49-F238E27FC236}">
                  <a16:creationId xmlns:a16="http://schemas.microsoft.com/office/drawing/2014/main" id="{1EAA7BF9-7F7A-4DD4-ACBB-29B3AA752E6B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2147483646 w 142"/>
                <a:gd name="T1" fmla="*/ 2147483646 h 14"/>
                <a:gd name="T2" fmla="*/ 2147483646 w 142"/>
                <a:gd name="T3" fmla="*/ 2147483646 h 14"/>
                <a:gd name="T4" fmla="*/ 2147483646 w 142"/>
                <a:gd name="T5" fmla="*/ 2147483646 h 14"/>
                <a:gd name="T6" fmla="*/ 2147483646 w 142"/>
                <a:gd name="T7" fmla="*/ 2147483646 h 14"/>
                <a:gd name="T8" fmla="*/ 2147483646 w 142"/>
                <a:gd name="T9" fmla="*/ 2147483646 h 14"/>
                <a:gd name="T10" fmla="*/ 2147483646 w 142"/>
                <a:gd name="T11" fmla="*/ 2147483646 h 14"/>
                <a:gd name="T12" fmla="*/ 2147483646 w 142"/>
                <a:gd name="T13" fmla="*/ 0 h 14"/>
                <a:gd name="T14" fmla="*/ 2147483646 w 142"/>
                <a:gd name="T15" fmla="*/ 2147483646 h 14"/>
                <a:gd name="T16" fmla="*/ 2147483646 w 142"/>
                <a:gd name="T17" fmla="*/ 2147483646 h 14"/>
                <a:gd name="T18" fmla="*/ 2147483646 w 142"/>
                <a:gd name="T19" fmla="*/ 2147483646 h 14"/>
                <a:gd name="T20" fmla="*/ 2147483646 w 142"/>
                <a:gd name="T21" fmla="*/ 2147483646 h 14"/>
                <a:gd name="T22" fmla="*/ 2147483646 w 142"/>
                <a:gd name="T23" fmla="*/ 2147483646 h 14"/>
                <a:gd name="T24" fmla="*/ 2147483646 w 142"/>
                <a:gd name="T25" fmla="*/ 2147483646 h 14"/>
                <a:gd name="T26" fmla="*/ 2147483646 w 142"/>
                <a:gd name="T27" fmla="*/ 2147483646 h 14"/>
                <a:gd name="T28" fmla="*/ 2147483646 w 142"/>
                <a:gd name="T29" fmla="*/ 2147483646 h 14"/>
                <a:gd name="T30" fmla="*/ 2147483646 w 142"/>
                <a:gd name="T31" fmla="*/ 2147483646 h 14"/>
                <a:gd name="T32" fmla="*/ 0 w 142"/>
                <a:gd name="T33" fmla="*/ 2147483646 h 14"/>
                <a:gd name="T34" fmla="*/ 2147483646 w 142"/>
                <a:gd name="T35" fmla="*/ 2147483646 h 1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37">
              <a:extLst>
                <a:ext uri="{FF2B5EF4-FFF2-40B4-BE49-F238E27FC236}">
                  <a16:creationId xmlns:a16="http://schemas.microsoft.com/office/drawing/2014/main" id="{9DB298FF-A7D5-4A59-9B25-2ADE107C57E5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2147483646 w 11"/>
                <a:gd name="T1" fmla="*/ 2147483646 h 1"/>
                <a:gd name="T2" fmla="*/ 2147483646 w 11"/>
                <a:gd name="T3" fmla="*/ 2147483646 h 1"/>
                <a:gd name="T4" fmla="*/ 2147483646 w 11"/>
                <a:gd name="T5" fmla="*/ 0 h 1"/>
                <a:gd name="T6" fmla="*/ 2147483646 w 11"/>
                <a:gd name="T7" fmla="*/ 2147483646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38">
              <a:extLst>
                <a:ext uri="{FF2B5EF4-FFF2-40B4-BE49-F238E27FC236}">
                  <a16:creationId xmlns:a16="http://schemas.microsoft.com/office/drawing/2014/main" id="{B1A8AD64-FB7C-493B-9356-1D3715622EBA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2147483646 w 122"/>
                <a:gd name="T1" fmla="*/ 2147483646 h 12"/>
                <a:gd name="T2" fmla="*/ 2147483646 w 122"/>
                <a:gd name="T3" fmla="*/ 2147483646 h 12"/>
                <a:gd name="T4" fmla="*/ 2147483646 w 122"/>
                <a:gd name="T5" fmla="*/ 2147483646 h 12"/>
                <a:gd name="T6" fmla="*/ 2147483646 w 122"/>
                <a:gd name="T7" fmla="*/ 2147483646 h 12"/>
                <a:gd name="T8" fmla="*/ 2147483646 w 122"/>
                <a:gd name="T9" fmla="*/ 2147483646 h 12"/>
                <a:gd name="T10" fmla="*/ 2147483646 w 122"/>
                <a:gd name="T11" fmla="*/ 2147483646 h 12"/>
                <a:gd name="T12" fmla="*/ 2147483646 w 122"/>
                <a:gd name="T13" fmla="*/ 0 h 12"/>
                <a:gd name="T14" fmla="*/ 2147483646 w 122"/>
                <a:gd name="T15" fmla="*/ 2147483646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9">
              <a:extLst>
                <a:ext uri="{FF2B5EF4-FFF2-40B4-BE49-F238E27FC236}">
                  <a16:creationId xmlns:a16="http://schemas.microsoft.com/office/drawing/2014/main" id="{2E3F286C-4EE9-4573-857D-A2E363B1CD6E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2147483646 w 74"/>
                <a:gd name="T1" fmla="*/ 0 h 6"/>
                <a:gd name="T2" fmla="*/ 2147483646 w 74"/>
                <a:gd name="T3" fmla="*/ 0 h 6"/>
                <a:gd name="T4" fmla="*/ 0 w 74"/>
                <a:gd name="T5" fmla="*/ 2147483646 h 6"/>
                <a:gd name="T6" fmla="*/ 2147483646 w 74"/>
                <a:gd name="T7" fmla="*/ 2147483646 h 6"/>
                <a:gd name="T8" fmla="*/ 2147483646 w 74"/>
                <a:gd name="T9" fmla="*/ 2147483646 h 6"/>
                <a:gd name="T10" fmla="*/ 2147483646 w 74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40">
              <a:extLst>
                <a:ext uri="{FF2B5EF4-FFF2-40B4-BE49-F238E27FC236}">
                  <a16:creationId xmlns:a16="http://schemas.microsoft.com/office/drawing/2014/main" id="{A8330706-6545-41A8-8589-F99D2643207E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2147483646 w 40"/>
                <a:gd name="T1" fmla="*/ 2147483646 h 7"/>
                <a:gd name="T2" fmla="*/ 2147483646 w 40"/>
                <a:gd name="T3" fmla="*/ 2147483646 h 7"/>
                <a:gd name="T4" fmla="*/ 2147483646 w 40"/>
                <a:gd name="T5" fmla="*/ 0 h 7"/>
                <a:gd name="T6" fmla="*/ 0 w 40"/>
                <a:gd name="T7" fmla="*/ 2147483646 h 7"/>
                <a:gd name="T8" fmla="*/ 2147483646 w 40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41">
              <a:extLst>
                <a:ext uri="{FF2B5EF4-FFF2-40B4-BE49-F238E27FC236}">
                  <a16:creationId xmlns:a16="http://schemas.microsoft.com/office/drawing/2014/main" id="{09826E10-34F7-49F9-8113-D66300B2B260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47483646 w 24"/>
                <a:gd name="T1" fmla="*/ 2147483646 h 4"/>
                <a:gd name="T2" fmla="*/ 2147483646 w 24"/>
                <a:gd name="T3" fmla="*/ 2147483646 h 4"/>
                <a:gd name="T4" fmla="*/ 2147483646 w 24"/>
                <a:gd name="T5" fmla="*/ 0 h 4"/>
                <a:gd name="T6" fmla="*/ 0 w 24"/>
                <a:gd name="T7" fmla="*/ 2147483646 h 4"/>
                <a:gd name="T8" fmla="*/ 2147483646 w 24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42">
              <a:extLst>
                <a:ext uri="{FF2B5EF4-FFF2-40B4-BE49-F238E27FC236}">
                  <a16:creationId xmlns:a16="http://schemas.microsoft.com/office/drawing/2014/main" id="{13BF755E-FF20-45B0-85EE-83673F79D64C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47483646 w 21"/>
                <a:gd name="T1" fmla="*/ 0 h 1"/>
                <a:gd name="T2" fmla="*/ 2147483646 w 21"/>
                <a:gd name="T3" fmla="*/ 0 h 1"/>
                <a:gd name="T4" fmla="*/ 0 w 21"/>
                <a:gd name="T5" fmla="*/ 2147483646 h 1"/>
                <a:gd name="T6" fmla="*/ 2147483646 w 2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43">
              <a:extLst>
                <a:ext uri="{FF2B5EF4-FFF2-40B4-BE49-F238E27FC236}">
                  <a16:creationId xmlns:a16="http://schemas.microsoft.com/office/drawing/2014/main" id="{999654CD-ED2B-413F-8755-76DD5E49EE40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2147483646 w 10"/>
                <a:gd name="T1" fmla="*/ 2147483646 h 2"/>
                <a:gd name="T2" fmla="*/ 2147483646 w 10"/>
                <a:gd name="T3" fmla="*/ 2147483646 h 2"/>
                <a:gd name="T4" fmla="*/ 2147483646 w 10"/>
                <a:gd name="T5" fmla="*/ 0 h 2"/>
                <a:gd name="T6" fmla="*/ 2147483646 w 10"/>
                <a:gd name="T7" fmla="*/ 2147483646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44">
              <a:extLst>
                <a:ext uri="{FF2B5EF4-FFF2-40B4-BE49-F238E27FC236}">
                  <a16:creationId xmlns:a16="http://schemas.microsoft.com/office/drawing/2014/main" id="{102844F8-B289-45E9-A8CA-6E16ECCAB09A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2147483646 w 65"/>
                <a:gd name="T1" fmla="*/ 2147483646 h 9"/>
                <a:gd name="T2" fmla="*/ 2147483646 w 65"/>
                <a:gd name="T3" fmla="*/ 2147483646 h 9"/>
                <a:gd name="T4" fmla="*/ 2147483646 w 65"/>
                <a:gd name="T5" fmla="*/ 2147483646 h 9"/>
                <a:gd name="T6" fmla="*/ 2147483646 w 65"/>
                <a:gd name="T7" fmla="*/ 2147483646 h 9"/>
                <a:gd name="T8" fmla="*/ 2147483646 w 65"/>
                <a:gd name="T9" fmla="*/ 2147483646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45">
              <a:extLst>
                <a:ext uri="{FF2B5EF4-FFF2-40B4-BE49-F238E27FC236}">
                  <a16:creationId xmlns:a16="http://schemas.microsoft.com/office/drawing/2014/main" id="{DA210EE8-17D9-4ADD-AB33-2816A0BFCC60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2147483646 h 4"/>
                <a:gd name="T2" fmla="*/ 0 w 29"/>
                <a:gd name="T3" fmla="*/ 2147483646 h 4"/>
                <a:gd name="T4" fmla="*/ 2147483646 w 29"/>
                <a:gd name="T5" fmla="*/ 2147483646 h 4"/>
                <a:gd name="T6" fmla="*/ 2147483646 w 29"/>
                <a:gd name="T7" fmla="*/ 0 h 4"/>
                <a:gd name="T8" fmla="*/ 0 w 29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46">
              <a:extLst>
                <a:ext uri="{FF2B5EF4-FFF2-40B4-BE49-F238E27FC236}">
                  <a16:creationId xmlns:a16="http://schemas.microsoft.com/office/drawing/2014/main" id="{068B3C04-2B49-48F8-9BE7-F90D71F3A54E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2147483646 w 40"/>
                <a:gd name="T1" fmla="*/ 2147483646 h 3"/>
                <a:gd name="T2" fmla="*/ 2147483646 w 40"/>
                <a:gd name="T3" fmla="*/ 2147483646 h 3"/>
                <a:gd name="T4" fmla="*/ 0 w 40"/>
                <a:gd name="T5" fmla="*/ 0 h 3"/>
                <a:gd name="T6" fmla="*/ 2147483646 w 40"/>
                <a:gd name="T7" fmla="*/ 2147483646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47">
              <a:extLst>
                <a:ext uri="{FF2B5EF4-FFF2-40B4-BE49-F238E27FC236}">
                  <a16:creationId xmlns:a16="http://schemas.microsoft.com/office/drawing/2014/main" id="{8E9E1B62-F687-4C3B-A901-CF378FB16FEE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147483646 w 38"/>
                <a:gd name="T1" fmla="*/ 0 h 5"/>
                <a:gd name="T2" fmla="*/ 2147483646 w 38"/>
                <a:gd name="T3" fmla="*/ 0 h 5"/>
                <a:gd name="T4" fmla="*/ 0 w 38"/>
                <a:gd name="T5" fmla="*/ 2147483646 h 5"/>
                <a:gd name="T6" fmla="*/ 2147483646 w 38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48">
              <a:extLst>
                <a:ext uri="{FF2B5EF4-FFF2-40B4-BE49-F238E27FC236}">
                  <a16:creationId xmlns:a16="http://schemas.microsoft.com/office/drawing/2014/main" id="{55F044EE-6F2A-40E3-89AD-1B697D7861DE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2147483646 w 65"/>
                <a:gd name="T1" fmla="*/ 2147483646 h 6"/>
                <a:gd name="T2" fmla="*/ 2147483646 w 65"/>
                <a:gd name="T3" fmla="*/ 2147483646 h 6"/>
                <a:gd name="T4" fmla="*/ 0 w 65"/>
                <a:gd name="T5" fmla="*/ 0 h 6"/>
                <a:gd name="T6" fmla="*/ 2147483646 w 65"/>
                <a:gd name="T7" fmla="*/ 2147483646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49">
              <a:extLst>
                <a:ext uri="{FF2B5EF4-FFF2-40B4-BE49-F238E27FC236}">
                  <a16:creationId xmlns:a16="http://schemas.microsoft.com/office/drawing/2014/main" id="{FC35AFB6-83DB-4398-8B68-EB9D09EFA570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2147483646 w 21"/>
                <a:gd name="T1" fmla="*/ 0 h 2"/>
                <a:gd name="T2" fmla="*/ 2147483646 w 21"/>
                <a:gd name="T3" fmla="*/ 0 h 2"/>
                <a:gd name="T4" fmla="*/ 0 w 21"/>
                <a:gd name="T5" fmla="*/ 2147483646 h 2"/>
                <a:gd name="T6" fmla="*/ 2147483646 w 21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50">
              <a:extLst>
                <a:ext uri="{FF2B5EF4-FFF2-40B4-BE49-F238E27FC236}">
                  <a16:creationId xmlns:a16="http://schemas.microsoft.com/office/drawing/2014/main" id="{E3D33C25-0089-4BAA-81F4-5DC56463231E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2147483646 h 4"/>
                <a:gd name="T2" fmla="*/ 0 w 75"/>
                <a:gd name="T3" fmla="*/ 2147483646 h 4"/>
                <a:gd name="T4" fmla="*/ 2147483646 w 75"/>
                <a:gd name="T5" fmla="*/ 2147483646 h 4"/>
                <a:gd name="T6" fmla="*/ 2147483646 w 75"/>
                <a:gd name="T7" fmla="*/ 2147483646 h 4"/>
                <a:gd name="T8" fmla="*/ 0 w 75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51">
              <a:extLst>
                <a:ext uri="{FF2B5EF4-FFF2-40B4-BE49-F238E27FC236}">
                  <a16:creationId xmlns:a16="http://schemas.microsoft.com/office/drawing/2014/main" id="{0C73B4A7-A364-457D-B5FD-5624C967BC5B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2147483646 w 8"/>
                <a:gd name="T1" fmla="*/ 2147483646 h 1"/>
                <a:gd name="T2" fmla="*/ 2147483646 w 8"/>
                <a:gd name="T3" fmla="*/ 2147483646 h 1"/>
                <a:gd name="T4" fmla="*/ 2147483646 w 8"/>
                <a:gd name="T5" fmla="*/ 0 h 1"/>
                <a:gd name="T6" fmla="*/ 2147483646 w 8"/>
                <a:gd name="T7" fmla="*/ 2147483646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52">
              <a:extLst>
                <a:ext uri="{FF2B5EF4-FFF2-40B4-BE49-F238E27FC236}">
                  <a16:creationId xmlns:a16="http://schemas.microsoft.com/office/drawing/2014/main" id="{3D0665CA-F07E-4A9F-B230-5578796DB91B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2147483646 h 1"/>
                <a:gd name="T2" fmla="*/ 0 w 36"/>
                <a:gd name="T3" fmla="*/ 2147483646 h 1"/>
                <a:gd name="T4" fmla="*/ 2147483646 w 36"/>
                <a:gd name="T5" fmla="*/ 2147483646 h 1"/>
                <a:gd name="T6" fmla="*/ 0 w 36"/>
                <a:gd name="T7" fmla="*/ 2147483646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53">
              <a:extLst>
                <a:ext uri="{FF2B5EF4-FFF2-40B4-BE49-F238E27FC236}">
                  <a16:creationId xmlns:a16="http://schemas.microsoft.com/office/drawing/2014/main" id="{E0BD505E-26D5-46E6-9B9F-0967929D2666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2147483646 h 1"/>
                <a:gd name="T2" fmla="*/ 0 w 20"/>
                <a:gd name="T3" fmla="*/ 2147483646 h 1"/>
                <a:gd name="T4" fmla="*/ 0 w 20"/>
                <a:gd name="T5" fmla="*/ 2147483646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54">
              <a:extLst>
                <a:ext uri="{FF2B5EF4-FFF2-40B4-BE49-F238E27FC236}">
                  <a16:creationId xmlns:a16="http://schemas.microsoft.com/office/drawing/2014/main" id="{7A8E2A35-D1B9-43C7-B9F5-5E75CB9ADE28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2147483646 w 8"/>
                <a:gd name="T1" fmla="*/ 0 h 3"/>
                <a:gd name="T2" fmla="*/ 2147483646 w 8"/>
                <a:gd name="T3" fmla="*/ 0 h 3"/>
                <a:gd name="T4" fmla="*/ 0 w 8"/>
                <a:gd name="T5" fmla="*/ 2147483646 h 3"/>
                <a:gd name="T6" fmla="*/ 2147483646 w 8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55">
              <a:extLst>
                <a:ext uri="{FF2B5EF4-FFF2-40B4-BE49-F238E27FC236}">
                  <a16:creationId xmlns:a16="http://schemas.microsoft.com/office/drawing/2014/main" id="{362EAE32-38CD-43C5-95BF-B8A5FC2DBFB5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2147483646 w 5"/>
                <a:gd name="T1" fmla="*/ 0 h 1"/>
                <a:gd name="T2" fmla="*/ 2147483646 w 5"/>
                <a:gd name="T3" fmla="*/ 0 h 1"/>
                <a:gd name="T4" fmla="*/ 0 w 5"/>
                <a:gd name="T5" fmla="*/ 0 h 1"/>
                <a:gd name="T6" fmla="*/ 2147483646 w 5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56">
              <a:extLst>
                <a:ext uri="{FF2B5EF4-FFF2-40B4-BE49-F238E27FC236}">
                  <a16:creationId xmlns:a16="http://schemas.microsoft.com/office/drawing/2014/main" id="{A1D55DBC-C087-43E6-9D70-A6CA6C74DE09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147483646 w 25"/>
                <a:gd name="T1" fmla="*/ 1 h 1"/>
                <a:gd name="T2" fmla="*/ 2147483646 w 25"/>
                <a:gd name="T3" fmla="*/ 1 h 1"/>
                <a:gd name="T4" fmla="*/ 0 w 25"/>
                <a:gd name="T5" fmla="*/ 0 h 1"/>
                <a:gd name="T6" fmla="*/ 2147483646 w 25"/>
                <a:gd name="T7" fmla="*/ 1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57">
              <a:extLst>
                <a:ext uri="{FF2B5EF4-FFF2-40B4-BE49-F238E27FC236}">
                  <a16:creationId xmlns:a16="http://schemas.microsoft.com/office/drawing/2014/main" id="{6235BFC8-E022-4581-980B-64AFD2D9AB15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2147483646 h 1"/>
                <a:gd name="T2" fmla="*/ 0 w 20"/>
                <a:gd name="T3" fmla="*/ 2147483646 h 1"/>
                <a:gd name="T4" fmla="*/ 2147483646 w 20"/>
                <a:gd name="T5" fmla="*/ 2147483646 h 1"/>
                <a:gd name="T6" fmla="*/ 0 w 20"/>
                <a:gd name="T7" fmla="*/ 2147483646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58">
              <a:extLst>
                <a:ext uri="{FF2B5EF4-FFF2-40B4-BE49-F238E27FC236}">
                  <a16:creationId xmlns:a16="http://schemas.microsoft.com/office/drawing/2014/main" id="{23DDC152-A9DD-45CB-9831-983577B76A3D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2147483646 w 31"/>
                <a:gd name="T5" fmla="*/ 2147483646 h 1"/>
                <a:gd name="T6" fmla="*/ 2147483646 w 31"/>
                <a:gd name="T7" fmla="*/ 0 h 1"/>
                <a:gd name="T8" fmla="*/ 0 w 31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59">
              <a:extLst>
                <a:ext uri="{FF2B5EF4-FFF2-40B4-BE49-F238E27FC236}">
                  <a16:creationId xmlns:a16="http://schemas.microsoft.com/office/drawing/2014/main" id="{FF1853BE-43CA-4F95-9248-110C2297FC4F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147483646 w 23"/>
                <a:gd name="T1" fmla="*/ 0 h 2"/>
                <a:gd name="T2" fmla="*/ 2147483646 w 23"/>
                <a:gd name="T3" fmla="*/ 0 h 2"/>
                <a:gd name="T4" fmla="*/ 2147483646 w 23"/>
                <a:gd name="T5" fmla="*/ 0 h 2"/>
                <a:gd name="T6" fmla="*/ 2147483646 w 23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60">
              <a:extLst>
                <a:ext uri="{FF2B5EF4-FFF2-40B4-BE49-F238E27FC236}">
                  <a16:creationId xmlns:a16="http://schemas.microsoft.com/office/drawing/2014/main" id="{6B381707-71B2-416D-BD3F-A495539E5D98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2147483646 w 3"/>
                <a:gd name="T1" fmla="*/ 2147483646 h 1"/>
                <a:gd name="T2" fmla="*/ 2147483646 w 3"/>
                <a:gd name="T3" fmla="*/ 2147483646 h 1"/>
                <a:gd name="T4" fmla="*/ 2147483646 w 3"/>
                <a:gd name="T5" fmla="*/ 0 h 1"/>
                <a:gd name="T6" fmla="*/ 0 w 3"/>
                <a:gd name="T7" fmla="*/ 0 h 1"/>
                <a:gd name="T8" fmla="*/ 2147483646 w 3"/>
                <a:gd name="T9" fmla="*/ 2147483646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61">
              <a:extLst>
                <a:ext uri="{FF2B5EF4-FFF2-40B4-BE49-F238E27FC236}">
                  <a16:creationId xmlns:a16="http://schemas.microsoft.com/office/drawing/2014/main" id="{F9A2FCC2-135C-4812-A26B-66500F79B18B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2147483646 h 17"/>
                <a:gd name="T2" fmla="*/ 0 w 69"/>
                <a:gd name="T3" fmla="*/ 2147483646 h 17"/>
                <a:gd name="T4" fmla="*/ 2147483646 w 69"/>
                <a:gd name="T5" fmla="*/ 2147483646 h 17"/>
                <a:gd name="T6" fmla="*/ 2147483646 w 69"/>
                <a:gd name="T7" fmla="*/ 0 h 17"/>
                <a:gd name="T8" fmla="*/ 0 w 69"/>
                <a:gd name="T9" fmla="*/ 214748364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62">
              <a:extLst>
                <a:ext uri="{FF2B5EF4-FFF2-40B4-BE49-F238E27FC236}">
                  <a16:creationId xmlns:a16="http://schemas.microsoft.com/office/drawing/2014/main" id="{0E87C35C-D629-4AC0-B100-9E4D257A57B6}"/>
                </a:ext>
              </a:extLst>
            </p:cNvPr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2147483646 w 10030"/>
                <a:gd name="T1" fmla="*/ 2147483646 h 75"/>
                <a:gd name="T2" fmla="*/ 2147483646 w 10030"/>
                <a:gd name="T3" fmla="*/ 2147483646 h 75"/>
                <a:gd name="T4" fmla="*/ 2147483646 w 10030"/>
                <a:gd name="T5" fmla="*/ 2147483646 h 75"/>
                <a:gd name="T6" fmla="*/ 2147483646 w 10030"/>
                <a:gd name="T7" fmla="*/ 2147483646 h 75"/>
                <a:gd name="T8" fmla="*/ 2147483646 w 10030"/>
                <a:gd name="T9" fmla="*/ 2147483646 h 75"/>
                <a:gd name="T10" fmla="*/ 2147483646 w 10030"/>
                <a:gd name="T11" fmla="*/ 2147483646 h 75"/>
                <a:gd name="T12" fmla="*/ 2147483646 w 10030"/>
                <a:gd name="T13" fmla="*/ 2147483646 h 75"/>
                <a:gd name="T14" fmla="*/ 2147483646 w 10030"/>
                <a:gd name="T15" fmla="*/ 2147483646 h 75"/>
                <a:gd name="T16" fmla="*/ 2147483646 w 10030"/>
                <a:gd name="T17" fmla="*/ 2147483646 h 75"/>
                <a:gd name="T18" fmla="*/ 2147483646 w 10030"/>
                <a:gd name="T19" fmla="*/ 2147483646 h 75"/>
                <a:gd name="T20" fmla="*/ 2147483646 w 10030"/>
                <a:gd name="T21" fmla="*/ 2147483646 h 75"/>
                <a:gd name="T22" fmla="*/ 2147483646 w 10030"/>
                <a:gd name="T23" fmla="*/ 2147483646 h 75"/>
                <a:gd name="T24" fmla="*/ 2147483646 w 10030"/>
                <a:gd name="T25" fmla="*/ 2147483646 h 75"/>
                <a:gd name="T26" fmla="*/ 2147483646 w 10030"/>
                <a:gd name="T27" fmla="*/ 2147483646 h 75"/>
                <a:gd name="T28" fmla="*/ 2147483646 w 10030"/>
                <a:gd name="T29" fmla="*/ 2147483646 h 75"/>
                <a:gd name="T30" fmla="*/ 2147483646 w 10030"/>
                <a:gd name="T31" fmla="*/ 2147483646 h 75"/>
                <a:gd name="T32" fmla="*/ 2147483646 w 10030"/>
                <a:gd name="T33" fmla="*/ 2147483646 h 75"/>
                <a:gd name="T34" fmla="*/ 2147483646 w 10030"/>
                <a:gd name="T35" fmla="*/ 2147483646 h 75"/>
                <a:gd name="T36" fmla="*/ 2147483646 w 10030"/>
                <a:gd name="T37" fmla="*/ 2147483646 h 75"/>
                <a:gd name="T38" fmla="*/ 2147483646 w 10030"/>
                <a:gd name="T39" fmla="*/ 2147483646 h 75"/>
                <a:gd name="T40" fmla="*/ 2147483646 w 10030"/>
                <a:gd name="T41" fmla="*/ 2147483646 h 75"/>
                <a:gd name="T42" fmla="*/ 2147483646 w 10030"/>
                <a:gd name="T43" fmla="*/ 2147483646 h 75"/>
                <a:gd name="T44" fmla="*/ 2147483646 w 10030"/>
                <a:gd name="T45" fmla="*/ 2147483646 h 75"/>
                <a:gd name="T46" fmla="*/ 2147483646 w 10030"/>
                <a:gd name="T47" fmla="*/ 2147483646 h 75"/>
                <a:gd name="T48" fmla="*/ 2147483646 w 10030"/>
                <a:gd name="T49" fmla="*/ 2147483646 h 75"/>
                <a:gd name="T50" fmla="*/ 2147483646 w 10030"/>
                <a:gd name="T51" fmla="*/ 2147483646 h 75"/>
                <a:gd name="T52" fmla="*/ 2147483646 w 10030"/>
                <a:gd name="T53" fmla="*/ 2147483646 h 75"/>
                <a:gd name="T54" fmla="*/ 2147483646 w 10030"/>
                <a:gd name="T55" fmla="*/ 2147483646 h 75"/>
                <a:gd name="T56" fmla="*/ 2147483646 w 10030"/>
                <a:gd name="T57" fmla="*/ 2147483646 h 75"/>
                <a:gd name="T58" fmla="*/ 2147483646 w 10030"/>
                <a:gd name="T59" fmla="*/ 2147483646 h 75"/>
                <a:gd name="T60" fmla="*/ 2147483646 w 10030"/>
                <a:gd name="T61" fmla="*/ 2147483646 h 75"/>
                <a:gd name="T62" fmla="*/ 2147483646 w 10030"/>
                <a:gd name="T63" fmla="*/ 2147483646 h 75"/>
                <a:gd name="T64" fmla="*/ 2147483646 w 10030"/>
                <a:gd name="T65" fmla="*/ 2147483646 h 75"/>
                <a:gd name="T66" fmla="*/ 2147483646 w 10030"/>
                <a:gd name="T67" fmla="*/ 2147483646 h 75"/>
                <a:gd name="T68" fmla="*/ 2147483646 w 10030"/>
                <a:gd name="T69" fmla="*/ 2147483646 h 75"/>
                <a:gd name="T70" fmla="*/ 2147483646 w 10030"/>
                <a:gd name="T71" fmla="*/ 2147483646 h 75"/>
                <a:gd name="T72" fmla="*/ 2147483646 w 10030"/>
                <a:gd name="T73" fmla="*/ 2147483646 h 75"/>
                <a:gd name="T74" fmla="*/ 2147483646 w 10030"/>
                <a:gd name="T75" fmla="*/ 2147483646 h 75"/>
                <a:gd name="T76" fmla="*/ 2147483646 w 10030"/>
                <a:gd name="T77" fmla="*/ 2147483646 h 75"/>
                <a:gd name="T78" fmla="*/ 2147483646 w 10030"/>
                <a:gd name="T79" fmla="*/ 2147483646 h 75"/>
                <a:gd name="T80" fmla="*/ 2147483646 w 10030"/>
                <a:gd name="T81" fmla="*/ 2147483646 h 75"/>
                <a:gd name="T82" fmla="*/ 2147483646 w 10030"/>
                <a:gd name="T83" fmla="*/ 2147483646 h 75"/>
                <a:gd name="T84" fmla="*/ 2147483646 w 10030"/>
                <a:gd name="T85" fmla="*/ 2147483646 h 75"/>
                <a:gd name="T86" fmla="*/ 2147483646 w 10030"/>
                <a:gd name="T87" fmla="*/ 2147483646 h 75"/>
                <a:gd name="T88" fmla="*/ 2147483646 w 10030"/>
                <a:gd name="T89" fmla="*/ 2147483646 h 75"/>
                <a:gd name="T90" fmla="*/ 2147483646 w 10030"/>
                <a:gd name="T91" fmla="*/ 2147483646 h 75"/>
                <a:gd name="T92" fmla="*/ 2147483646 w 10030"/>
                <a:gd name="T93" fmla="*/ 2147483646 h 75"/>
                <a:gd name="T94" fmla="*/ 2147483646 w 10030"/>
                <a:gd name="T95" fmla="*/ 2147483646 h 75"/>
                <a:gd name="T96" fmla="*/ 2147483646 w 10030"/>
                <a:gd name="T97" fmla="*/ 2147483646 h 75"/>
                <a:gd name="T98" fmla="*/ 2147483646 w 10030"/>
                <a:gd name="T99" fmla="*/ 2147483646 h 75"/>
                <a:gd name="T100" fmla="*/ 2147483646 w 10030"/>
                <a:gd name="T101" fmla="*/ 2147483646 h 75"/>
                <a:gd name="T102" fmla="*/ 2147483646 w 10030"/>
                <a:gd name="T103" fmla="*/ 2147483646 h 75"/>
                <a:gd name="T104" fmla="*/ 2147483646 w 10030"/>
                <a:gd name="T105" fmla="*/ 2147483646 h 75"/>
                <a:gd name="T106" fmla="*/ 2147483646 w 10030"/>
                <a:gd name="T107" fmla="*/ 2147483646 h 75"/>
                <a:gd name="T108" fmla="*/ 2147483646 w 10030"/>
                <a:gd name="T109" fmla="*/ 2147483646 h 75"/>
                <a:gd name="T110" fmla="*/ 2147483646 w 10030"/>
                <a:gd name="T111" fmla="*/ 2147483646 h 75"/>
                <a:gd name="T112" fmla="*/ 2147483646 w 10030"/>
                <a:gd name="T113" fmla="*/ 2147483646 h 7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63">
              <a:extLst>
                <a:ext uri="{FF2B5EF4-FFF2-40B4-BE49-F238E27FC236}">
                  <a16:creationId xmlns:a16="http://schemas.microsoft.com/office/drawing/2014/main" id="{675BCFDE-0D89-4062-8DF9-0F3D665F96BE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2147483646 w 12"/>
                <a:gd name="T1" fmla="*/ 2147483646 h 3"/>
                <a:gd name="T2" fmla="*/ 2147483646 w 12"/>
                <a:gd name="T3" fmla="*/ 2147483646 h 3"/>
                <a:gd name="T4" fmla="*/ 2147483646 w 12"/>
                <a:gd name="T5" fmla="*/ 0 h 3"/>
                <a:gd name="T6" fmla="*/ 2147483646 w 12"/>
                <a:gd name="T7" fmla="*/ 2147483646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64">
              <a:extLst>
                <a:ext uri="{FF2B5EF4-FFF2-40B4-BE49-F238E27FC236}">
                  <a16:creationId xmlns:a16="http://schemas.microsoft.com/office/drawing/2014/main" id="{B74DF7FE-839C-4855-A82E-B978D029EA61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2147483646 w 5"/>
                <a:gd name="T1" fmla="*/ 2147483646 h 1"/>
                <a:gd name="T2" fmla="*/ 2147483646 w 5"/>
                <a:gd name="T3" fmla="*/ 2147483646 h 1"/>
                <a:gd name="T4" fmla="*/ 2147483646 w 5"/>
                <a:gd name="T5" fmla="*/ 0 h 1"/>
                <a:gd name="T6" fmla="*/ 0 w 5"/>
                <a:gd name="T7" fmla="*/ 2147483646 h 1"/>
                <a:gd name="T8" fmla="*/ 2147483646 w 5"/>
                <a:gd name="T9" fmla="*/ 2147483646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65">
              <a:extLst>
                <a:ext uri="{FF2B5EF4-FFF2-40B4-BE49-F238E27FC236}">
                  <a16:creationId xmlns:a16="http://schemas.microsoft.com/office/drawing/2014/main" id="{20C145BD-5B7F-46C5-B59A-7FC752362427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147483646 w 27"/>
                <a:gd name="T1" fmla="*/ 2147483646 h 3"/>
                <a:gd name="T2" fmla="*/ 2147483646 w 27"/>
                <a:gd name="T3" fmla="*/ 2147483646 h 3"/>
                <a:gd name="T4" fmla="*/ 2147483646 w 27"/>
                <a:gd name="T5" fmla="*/ 0 h 3"/>
                <a:gd name="T6" fmla="*/ 2147483646 w 27"/>
                <a:gd name="T7" fmla="*/ 2147483646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66">
              <a:extLst>
                <a:ext uri="{FF2B5EF4-FFF2-40B4-BE49-F238E27FC236}">
                  <a16:creationId xmlns:a16="http://schemas.microsoft.com/office/drawing/2014/main" id="{85207448-6AD1-421C-919D-F699BA0C334D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2147483646 w 42"/>
                <a:gd name="T1" fmla="*/ 0 h 3"/>
                <a:gd name="T2" fmla="*/ 2147483646 w 42"/>
                <a:gd name="T3" fmla="*/ 0 h 3"/>
                <a:gd name="T4" fmla="*/ 0 w 42"/>
                <a:gd name="T5" fmla="*/ 2147483646 h 3"/>
                <a:gd name="T6" fmla="*/ 2147483646 w 42"/>
                <a:gd name="T7" fmla="*/ 2147483646 h 3"/>
                <a:gd name="T8" fmla="*/ 2147483646 w 42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67">
              <a:extLst>
                <a:ext uri="{FF2B5EF4-FFF2-40B4-BE49-F238E27FC236}">
                  <a16:creationId xmlns:a16="http://schemas.microsoft.com/office/drawing/2014/main" id="{FE1D863A-E79D-418E-9460-EE28EC6C62BE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147483646 w 46"/>
                <a:gd name="T1" fmla="*/ 2147483646 h 3"/>
                <a:gd name="T2" fmla="*/ 2147483646 w 46"/>
                <a:gd name="T3" fmla="*/ 2147483646 h 3"/>
                <a:gd name="T4" fmla="*/ 2147483646 w 46"/>
                <a:gd name="T5" fmla="*/ 2147483646 h 3"/>
                <a:gd name="T6" fmla="*/ 2147483646 w 46"/>
                <a:gd name="T7" fmla="*/ 0 h 3"/>
                <a:gd name="T8" fmla="*/ 2147483646 w 46"/>
                <a:gd name="T9" fmla="*/ 2147483646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68">
              <a:extLst>
                <a:ext uri="{FF2B5EF4-FFF2-40B4-BE49-F238E27FC236}">
                  <a16:creationId xmlns:a16="http://schemas.microsoft.com/office/drawing/2014/main" id="{A6A107BA-B0BC-4398-A690-C59786B1CA04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2147483646 h 7"/>
                <a:gd name="T2" fmla="*/ 0 w 63"/>
                <a:gd name="T3" fmla="*/ 2147483646 h 7"/>
                <a:gd name="T4" fmla="*/ 2147483646 w 63"/>
                <a:gd name="T5" fmla="*/ 2147483646 h 7"/>
                <a:gd name="T6" fmla="*/ 2147483646 w 63"/>
                <a:gd name="T7" fmla="*/ 2147483646 h 7"/>
                <a:gd name="T8" fmla="*/ 0 w 63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69">
              <a:extLst>
                <a:ext uri="{FF2B5EF4-FFF2-40B4-BE49-F238E27FC236}">
                  <a16:creationId xmlns:a16="http://schemas.microsoft.com/office/drawing/2014/main" id="{60AF8095-1825-432C-8B99-3AA3611564B6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147483646 h 2"/>
                <a:gd name="T2" fmla="*/ 0 w 31"/>
                <a:gd name="T3" fmla="*/ 2147483646 h 2"/>
                <a:gd name="T4" fmla="*/ 2147483646 w 31"/>
                <a:gd name="T5" fmla="*/ 2147483646 h 2"/>
                <a:gd name="T6" fmla="*/ 0 w 31"/>
                <a:gd name="T7" fmla="*/ 2147483646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70">
              <a:extLst>
                <a:ext uri="{FF2B5EF4-FFF2-40B4-BE49-F238E27FC236}">
                  <a16:creationId xmlns:a16="http://schemas.microsoft.com/office/drawing/2014/main" id="{D1CB278B-E602-48FC-95E4-B43CFD64CC7B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2147483646 w 109"/>
                <a:gd name="T1" fmla="*/ 2147483646 h 12"/>
                <a:gd name="T2" fmla="*/ 2147483646 w 109"/>
                <a:gd name="T3" fmla="*/ 2147483646 h 12"/>
                <a:gd name="T4" fmla="*/ 2147483646 w 109"/>
                <a:gd name="T5" fmla="*/ 2147483646 h 12"/>
                <a:gd name="T6" fmla="*/ 2147483646 w 109"/>
                <a:gd name="T7" fmla="*/ 2147483646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71">
              <a:extLst>
                <a:ext uri="{FF2B5EF4-FFF2-40B4-BE49-F238E27FC236}">
                  <a16:creationId xmlns:a16="http://schemas.microsoft.com/office/drawing/2014/main" id="{CB0EC6BE-1EA1-4A74-B1A5-15FE36BBC244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147483646 w 27"/>
                <a:gd name="T1" fmla="*/ 2147483646 h 5"/>
                <a:gd name="T2" fmla="*/ 2147483646 w 27"/>
                <a:gd name="T3" fmla="*/ 2147483646 h 5"/>
                <a:gd name="T4" fmla="*/ 2147483646 w 27"/>
                <a:gd name="T5" fmla="*/ 0 h 5"/>
                <a:gd name="T6" fmla="*/ 0 w 27"/>
                <a:gd name="T7" fmla="*/ 2147483646 h 5"/>
                <a:gd name="T8" fmla="*/ 2147483646 w 27"/>
                <a:gd name="T9" fmla="*/ 2147483646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72">
              <a:extLst>
                <a:ext uri="{FF2B5EF4-FFF2-40B4-BE49-F238E27FC236}">
                  <a16:creationId xmlns:a16="http://schemas.microsoft.com/office/drawing/2014/main" id="{71B68481-0C97-4489-91EF-4CF9DE712C98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2147483646 w 61"/>
                <a:gd name="T1" fmla="*/ 2147483646 h 3"/>
                <a:gd name="T2" fmla="*/ 2147483646 w 61"/>
                <a:gd name="T3" fmla="*/ 2147483646 h 3"/>
                <a:gd name="T4" fmla="*/ 2147483646 w 61"/>
                <a:gd name="T5" fmla="*/ 2147483646 h 3"/>
                <a:gd name="T6" fmla="*/ 2147483646 w 61"/>
                <a:gd name="T7" fmla="*/ 2147483646 h 3"/>
                <a:gd name="T8" fmla="*/ 2147483646 w 61"/>
                <a:gd name="T9" fmla="*/ 2147483646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73">
              <a:extLst>
                <a:ext uri="{FF2B5EF4-FFF2-40B4-BE49-F238E27FC236}">
                  <a16:creationId xmlns:a16="http://schemas.microsoft.com/office/drawing/2014/main" id="{12AE6C68-7650-40DB-9213-E5A013CA84A2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2147483646 h 1"/>
                <a:gd name="T2" fmla="*/ 0 w 38"/>
                <a:gd name="T3" fmla="*/ 2147483646 h 1"/>
                <a:gd name="T4" fmla="*/ 2147483646 w 38"/>
                <a:gd name="T5" fmla="*/ 0 h 1"/>
                <a:gd name="T6" fmla="*/ 0 w 38"/>
                <a:gd name="T7" fmla="*/ 2147483646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74">
              <a:extLst>
                <a:ext uri="{FF2B5EF4-FFF2-40B4-BE49-F238E27FC236}">
                  <a16:creationId xmlns:a16="http://schemas.microsoft.com/office/drawing/2014/main" id="{6CCD2080-6D49-442D-9F48-E0A66FEF0C4D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2147483646 w 47"/>
                <a:gd name="T1" fmla="*/ 1 h 1"/>
                <a:gd name="T2" fmla="*/ 2147483646 w 47"/>
                <a:gd name="T3" fmla="*/ 1 h 1"/>
                <a:gd name="T4" fmla="*/ 2147483646 w 47"/>
                <a:gd name="T5" fmla="*/ 0 h 1"/>
                <a:gd name="T6" fmla="*/ 0 w 47"/>
                <a:gd name="T7" fmla="*/ 0 h 1"/>
                <a:gd name="T8" fmla="*/ 2147483646 w 47"/>
                <a:gd name="T9" fmla="*/ 1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75">
              <a:extLst>
                <a:ext uri="{FF2B5EF4-FFF2-40B4-BE49-F238E27FC236}">
                  <a16:creationId xmlns:a16="http://schemas.microsoft.com/office/drawing/2014/main" id="{061F5CCD-B9EE-47C5-8656-A1AD81BEB371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2147483646 w 65"/>
                <a:gd name="T1" fmla="*/ 0 h 4"/>
                <a:gd name="T2" fmla="*/ 2147483646 w 65"/>
                <a:gd name="T3" fmla="*/ 0 h 4"/>
                <a:gd name="T4" fmla="*/ 2147483646 w 65"/>
                <a:gd name="T5" fmla="*/ 2147483646 h 4"/>
                <a:gd name="T6" fmla="*/ 2147483646 w 65"/>
                <a:gd name="T7" fmla="*/ 2147483646 h 4"/>
                <a:gd name="T8" fmla="*/ 2147483646 w 65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76">
              <a:extLst>
                <a:ext uri="{FF2B5EF4-FFF2-40B4-BE49-F238E27FC236}">
                  <a16:creationId xmlns:a16="http://schemas.microsoft.com/office/drawing/2014/main" id="{07A3DC3F-AB0A-44B4-A1C1-7FABC49207F0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147483646 w 25"/>
                <a:gd name="T1" fmla="*/ 2147483646 h 7"/>
                <a:gd name="T2" fmla="*/ 2147483646 w 25"/>
                <a:gd name="T3" fmla="*/ 2147483646 h 7"/>
                <a:gd name="T4" fmla="*/ 2147483646 w 25"/>
                <a:gd name="T5" fmla="*/ 0 h 7"/>
                <a:gd name="T6" fmla="*/ 0 w 25"/>
                <a:gd name="T7" fmla="*/ 2147483646 h 7"/>
                <a:gd name="T8" fmla="*/ 2147483646 w 25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77">
              <a:extLst>
                <a:ext uri="{FF2B5EF4-FFF2-40B4-BE49-F238E27FC236}">
                  <a16:creationId xmlns:a16="http://schemas.microsoft.com/office/drawing/2014/main" id="{A124D625-31B6-43F2-A501-1344662C2922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2147483646 w 123"/>
                <a:gd name="T1" fmla="*/ 0 h 4"/>
                <a:gd name="T2" fmla="*/ 2147483646 w 123"/>
                <a:gd name="T3" fmla="*/ 0 h 4"/>
                <a:gd name="T4" fmla="*/ 2147483646 w 123"/>
                <a:gd name="T5" fmla="*/ 2147483646 h 4"/>
                <a:gd name="T6" fmla="*/ 2147483646 w 123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78">
              <a:extLst>
                <a:ext uri="{FF2B5EF4-FFF2-40B4-BE49-F238E27FC236}">
                  <a16:creationId xmlns:a16="http://schemas.microsoft.com/office/drawing/2014/main" id="{40BF8939-7E9F-4AEE-8314-F59F269EDBFE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2147483646 h 10"/>
                <a:gd name="T2" fmla="*/ 0 w 13"/>
                <a:gd name="T3" fmla="*/ 2147483646 h 10"/>
                <a:gd name="T4" fmla="*/ 2147483646 w 13"/>
                <a:gd name="T5" fmla="*/ 2147483646 h 10"/>
                <a:gd name="T6" fmla="*/ 2147483646 w 13"/>
                <a:gd name="T7" fmla="*/ 0 h 10"/>
                <a:gd name="T8" fmla="*/ 0 w 13"/>
                <a:gd name="T9" fmla="*/ 2147483646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79">
              <a:extLst>
                <a:ext uri="{FF2B5EF4-FFF2-40B4-BE49-F238E27FC236}">
                  <a16:creationId xmlns:a16="http://schemas.microsoft.com/office/drawing/2014/main" id="{CEE58A57-2EE8-4CCA-8143-0022398C7998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2147483646 w 101"/>
                <a:gd name="T1" fmla="*/ 2147483646 h 10"/>
                <a:gd name="T2" fmla="*/ 2147483646 w 101"/>
                <a:gd name="T3" fmla="*/ 2147483646 h 10"/>
                <a:gd name="T4" fmla="*/ 2147483646 w 101"/>
                <a:gd name="T5" fmla="*/ 2147483646 h 10"/>
                <a:gd name="T6" fmla="*/ 2147483646 w 101"/>
                <a:gd name="T7" fmla="*/ 0 h 10"/>
                <a:gd name="T8" fmla="*/ 2147483646 w 101"/>
                <a:gd name="T9" fmla="*/ 2147483646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80">
              <a:extLst>
                <a:ext uri="{FF2B5EF4-FFF2-40B4-BE49-F238E27FC236}">
                  <a16:creationId xmlns:a16="http://schemas.microsoft.com/office/drawing/2014/main" id="{CCC5E0F3-A0F4-43CD-826C-29B5E945D59C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147483646 h 2"/>
                <a:gd name="T2" fmla="*/ 0 w 19"/>
                <a:gd name="T3" fmla="*/ 2147483646 h 2"/>
                <a:gd name="T4" fmla="*/ 2147483646 w 19"/>
                <a:gd name="T5" fmla="*/ 0 h 2"/>
                <a:gd name="T6" fmla="*/ 0 w 19"/>
                <a:gd name="T7" fmla="*/ 2147483646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81">
              <a:extLst>
                <a:ext uri="{FF2B5EF4-FFF2-40B4-BE49-F238E27FC236}">
                  <a16:creationId xmlns:a16="http://schemas.microsoft.com/office/drawing/2014/main" id="{28BC83CA-5A18-46E3-9619-7A6031F8B4B9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2147483646 w 39"/>
                <a:gd name="T1" fmla="*/ 2147483646 h 4"/>
                <a:gd name="T2" fmla="*/ 2147483646 w 39"/>
                <a:gd name="T3" fmla="*/ 2147483646 h 4"/>
                <a:gd name="T4" fmla="*/ 0 w 39"/>
                <a:gd name="T5" fmla="*/ 0 h 4"/>
                <a:gd name="T6" fmla="*/ 2147483646 w 39"/>
                <a:gd name="T7" fmla="*/ 2147483646 h 4"/>
                <a:gd name="T8" fmla="*/ 2147483646 w 39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82">
              <a:extLst>
                <a:ext uri="{FF2B5EF4-FFF2-40B4-BE49-F238E27FC236}">
                  <a16:creationId xmlns:a16="http://schemas.microsoft.com/office/drawing/2014/main" id="{572794A9-3237-4CFE-8135-12C2D5632255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2147483646 w 32"/>
                <a:gd name="T1" fmla="*/ 2147483646 h 6"/>
                <a:gd name="T2" fmla="*/ 2147483646 w 32"/>
                <a:gd name="T3" fmla="*/ 2147483646 h 6"/>
                <a:gd name="T4" fmla="*/ 2147483646 w 32"/>
                <a:gd name="T5" fmla="*/ 0 h 6"/>
                <a:gd name="T6" fmla="*/ 0 w 32"/>
                <a:gd name="T7" fmla="*/ 2147483646 h 6"/>
                <a:gd name="T8" fmla="*/ 2147483646 w 32"/>
                <a:gd name="T9" fmla="*/ 214748364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83">
              <a:extLst>
                <a:ext uri="{FF2B5EF4-FFF2-40B4-BE49-F238E27FC236}">
                  <a16:creationId xmlns:a16="http://schemas.microsoft.com/office/drawing/2014/main" id="{B481A508-5ED7-4A59-AACB-41289F8E6AAF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2147483646 w 34"/>
                <a:gd name="T1" fmla="*/ 2147483646 h 4"/>
                <a:gd name="T2" fmla="*/ 2147483646 w 34"/>
                <a:gd name="T3" fmla="*/ 2147483646 h 4"/>
                <a:gd name="T4" fmla="*/ 2147483646 w 34"/>
                <a:gd name="T5" fmla="*/ 2147483646 h 4"/>
                <a:gd name="T6" fmla="*/ 0 w 34"/>
                <a:gd name="T7" fmla="*/ 0 h 4"/>
                <a:gd name="T8" fmla="*/ 2147483646 w 34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84">
              <a:extLst>
                <a:ext uri="{FF2B5EF4-FFF2-40B4-BE49-F238E27FC236}">
                  <a16:creationId xmlns:a16="http://schemas.microsoft.com/office/drawing/2014/main" id="{0A51B04C-3733-43B0-BBE4-86326C684DC0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2147483646 w 17"/>
                <a:gd name="T1" fmla="*/ 2147483646 h 6"/>
                <a:gd name="T2" fmla="*/ 2147483646 w 17"/>
                <a:gd name="T3" fmla="*/ 2147483646 h 6"/>
                <a:gd name="T4" fmla="*/ 2147483646 w 17"/>
                <a:gd name="T5" fmla="*/ 2147483646 h 6"/>
                <a:gd name="T6" fmla="*/ 0 w 17"/>
                <a:gd name="T7" fmla="*/ 0 h 6"/>
                <a:gd name="T8" fmla="*/ 2147483646 w 17"/>
                <a:gd name="T9" fmla="*/ 214748364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85">
              <a:extLst>
                <a:ext uri="{FF2B5EF4-FFF2-40B4-BE49-F238E27FC236}">
                  <a16:creationId xmlns:a16="http://schemas.microsoft.com/office/drawing/2014/main" id="{71D4ADA3-4A97-4682-A39C-246B07064BA7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2147483646 w 63"/>
                <a:gd name="T1" fmla="*/ 2147483646 h 8"/>
                <a:gd name="T2" fmla="*/ 2147483646 w 63"/>
                <a:gd name="T3" fmla="*/ 2147483646 h 8"/>
                <a:gd name="T4" fmla="*/ 2147483646 w 63"/>
                <a:gd name="T5" fmla="*/ 2147483646 h 8"/>
                <a:gd name="T6" fmla="*/ 2147483646 w 63"/>
                <a:gd name="T7" fmla="*/ 2147483646 h 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8" name="Date Placeholder 2">
            <a:extLst>
              <a:ext uri="{FF2B5EF4-FFF2-40B4-BE49-F238E27FC236}">
                <a16:creationId xmlns:a16="http://schemas.microsoft.com/office/drawing/2014/main" id="{11F91F38-0E95-4648-89C3-BC73E12BA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20DBC2D-D08C-4B9A-A059-06D4DAC6CA53}" type="datetimeFigureOut">
              <a:rPr lang="en-US"/>
              <a:pPr>
                <a:defRPr/>
              </a:pPr>
              <a:t>9/7/2021</a:t>
            </a:fld>
            <a:endParaRPr/>
          </a:p>
        </p:txBody>
      </p:sp>
      <p:sp>
        <p:nvSpPr>
          <p:cNvPr id="79" name="Footer Placeholder 3">
            <a:extLst>
              <a:ext uri="{FF2B5EF4-FFF2-40B4-BE49-F238E27FC236}">
                <a16:creationId xmlns:a16="http://schemas.microsoft.com/office/drawing/2014/main" id="{153AD2C3-773E-4479-AAD1-775991599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80" name="Slide Number Placeholder 4">
            <a:extLst>
              <a:ext uri="{FF2B5EF4-FFF2-40B4-BE49-F238E27FC236}">
                <a16:creationId xmlns:a16="http://schemas.microsoft.com/office/drawing/2014/main" id="{5F6630B3-91E6-4141-88C4-08C51EAB1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14EE5BF-B87B-4E31-9513-D10BA00E42D7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39304916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56192E-A2B8-45CA-8C59-AC21257FD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79E68FD-3D4F-4C89-8B4B-38804F6232BB}" type="datetimeFigureOut">
              <a:rPr lang="en-US"/>
              <a:pPr>
                <a:defRPr/>
              </a:pPr>
              <a:t>9/7/2021</a:t>
            </a:fld>
            <a:endParaRPr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82218F-CE38-4C8C-9089-C671E8F4A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2163FB-A222-4B4D-BC6A-DD2BCC810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BB29133-1365-47CE-BC31-04D3DB733B65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07127033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frame">
            <a:extLst>
              <a:ext uri="{FF2B5EF4-FFF2-40B4-BE49-F238E27FC236}">
                <a16:creationId xmlns:a16="http://schemas.microsoft.com/office/drawing/2014/main" id="{9EE25F0C-962B-4895-9076-0737576A3CE2}"/>
              </a:ext>
            </a:extLst>
          </p:cNvPr>
          <p:cNvGrpSpPr>
            <a:grpSpLocks/>
          </p:cNvGrpSpPr>
          <p:nvPr/>
        </p:nvGrpSpPr>
        <p:grpSpPr bwMode="auto">
          <a:xfrm>
            <a:off x="3314700" y="1630363"/>
            <a:ext cx="4719638" cy="4576762"/>
            <a:chOff x="4417839" y="1630821"/>
            <a:chExt cx="6291028" cy="4575885"/>
          </a:xfrm>
        </p:grpSpPr>
        <p:grpSp>
          <p:nvGrpSpPr>
            <p:cNvPr id="6" name="Group 7">
              <a:extLst>
                <a:ext uri="{FF2B5EF4-FFF2-40B4-BE49-F238E27FC236}">
                  <a16:creationId xmlns:a16="http://schemas.microsoft.com/office/drawing/2014/main" id="{06C23437-922D-48B0-858E-2E29D7EE42E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158" name="Group 157">
                <a:extLst>
                  <a:ext uri="{FF2B5EF4-FFF2-40B4-BE49-F238E27FC236}">
                    <a16:creationId xmlns:a16="http://schemas.microsoft.com/office/drawing/2014/main" id="{F4725F47-8B3A-4C68-A991-404C172BD910}"/>
                  </a:ext>
                </a:extLst>
              </p:cNvPr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234" name="Freeform 235">
                  <a:extLst>
                    <a:ext uri="{FF2B5EF4-FFF2-40B4-BE49-F238E27FC236}">
                      <a16:creationId xmlns:a16="http://schemas.microsoft.com/office/drawing/2014/main" id="{032EBFAC-016E-4E67-A70A-995110467ADE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35" name="Freeform 236">
                  <a:extLst>
                    <a:ext uri="{FF2B5EF4-FFF2-40B4-BE49-F238E27FC236}">
                      <a16:creationId xmlns:a16="http://schemas.microsoft.com/office/drawing/2014/main" id="{9721412D-0C40-4B44-BAF2-00258EDD651F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36" name="Freeform 237">
                  <a:extLst>
                    <a:ext uri="{FF2B5EF4-FFF2-40B4-BE49-F238E27FC236}">
                      <a16:creationId xmlns:a16="http://schemas.microsoft.com/office/drawing/2014/main" id="{ABDE1CA4-D20E-4481-9145-E166646F489F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37" name="Freeform 15">
                  <a:extLst>
                    <a:ext uri="{FF2B5EF4-FFF2-40B4-BE49-F238E27FC236}">
                      <a16:creationId xmlns:a16="http://schemas.microsoft.com/office/drawing/2014/main" id="{A2F77B06-9D2C-40A3-816C-85987889DA9C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38" name="Freeform 16">
                  <a:extLst>
                    <a:ext uri="{FF2B5EF4-FFF2-40B4-BE49-F238E27FC236}">
                      <a16:creationId xmlns:a16="http://schemas.microsoft.com/office/drawing/2014/main" id="{AA404B84-9243-4CA2-B9BE-9887B68FBDE8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39" name="Freeform 17">
                  <a:extLst>
                    <a:ext uri="{FF2B5EF4-FFF2-40B4-BE49-F238E27FC236}">
                      <a16:creationId xmlns:a16="http://schemas.microsoft.com/office/drawing/2014/main" id="{2B3DD426-89E3-4B1B-B51E-BA1F9385E6B4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40" name="Freeform 18">
                  <a:extLst>
                    <a:ext uri="{FF2B5EF4-FFF2-40B4-BE49-F238E27FC236}">
                      <a16:creationId xmlns:a16="http://schemas.microsoft.com/office/drawing/2014/main" id="{72A61A9D-3E24-48B8-B8C5-9FCEBD461D7B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41" name="Freeform 19">
                  <a:extLst>
                    <a:ext uri="{FF2B5EF4-FFF2-40B4-BE49-F238E27FC236}">
                      <a16:creationId xmlns:a16="http://schemas.microsoft.com/office/drawing/2014/main" id="{F7B4EF4A-2FF8-4195-8754-8CB540170AA1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42" name="Freeform 20">
                  <a:extLst>
                    <a:ext uri="{FF2B5EF4-FFF2-40B4-BE49-F238E27FC236}">
                      <a16:creationId xmlns:a16="http://schemas.microsoft.com/office/drawing/2014/main" id="{CE8C4F9C-BA96-42B8-B381-A3A9E2F50A42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43" name="Freeform 21">
                  <a:extLst>
                    <a:ext uri="{FF2B5EF4-FFF2-40B4-BE49-F238E27FC236}">
                      <a16:creationId xmlns:a16="http://schemas.microsoft.com/office/drawing/2014/main" id="{CEB51D85-8F2C-452E-B65D-7E75B1CE9137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44" name="Freeform 22">
                  <a:extLst>
                    <a:ext uri="{FF2B5EF4-FFF2-40B4-BE49-F238E27FC236}">
                      <a16:creationId xmlns:a16="http://schemas.microsoft.com/office/drawing/2014/main" id="{EC649FA3-6B56-4401-87B9-240F6C84EE87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45" name="Freeform 23">
                  <a:extLst>
                    <a:ext uri="{FF2B5EF4-FFF2-40B4-BE49-F238E27FC236}">
                      <a16:creationId xmlns:a16="http://schemas.microsoft.com/office/drawing/2014/main" id="{5E480986-6815-46B9-A11F-CE56D2163043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46" name="Freeform 24">
                  <a:extLst>
                    <a:ext uri="{FF2B5EF4-FFF2-40B4-BE49-F238E27FC236}">
                      <a16:creationId xmlns:a16="http://schemas.microsoft.com/office/drawing/2014/main" id="{9814AC47-719D-4464-8C99-5B5D37E5AD07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47" name="Freeform 25">
                  <a:extLst>
                    <a:ext uri="{FF2B5EF4-FFF2-40B4-BE49-F238E27FC236}">
                      <a16:creationId xmlns:a16="http://schemas.microsoft.com/office/drawing/2014/main" id="{EEF9D6A8-29C9-4F25-AF70-840724DED6BD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48" name="Freeform 26">
                  <a:extLst>
                    <a:ext uri="{FF2B5EF4-FFF2-40B4-BE49-F238E27FC236}">
                      <a16:creationId xmlns:a16="http://schemas.microsoft.com/office/drawing/2014/main" id="{BE6F66B3-AB25-43B5-962F-1D635F7388B7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49" name="Freeform 27">
                  <a:extLst>
                    <a:ext uri="{FF2B5EF4-FFF2-40B4-BE49-F238E27FC236}">
                      <a16:creationId xmlns:a16="http://schemas.microsoft.com/office/drawing/2014/main" id="{AF7CF0C0-3420-47A7-A543-9CD158BC15DD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50" name="Freeform 28">
                  <a:extLst>
                    <a:ext uri="{FF2B5EF4-FFF2-40B4-BE49-F238E27FC236}">
                      <a16:creationId xmlns:a16="http://schemas.microsoft.com/office/drawing/2014/main" id="{319C18D9-35F8-4560-808F-5E1D98D8859E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51" name="Freeform 29">
                  <a:extLst>
                    <a:ext uri="{FF2B5EF4-FFF2-40B4-BE49-F238E27FC236}">
                      <a16:creationId xmlns:a16="http://schemas.microsoft.com/office/drawing/2014/main" id="{56D82D3B-9E5E-4BE1-979C-764CB51AB28D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52" name="Freeform 30">
                  <a:extLst>
                    <a:ext uri="{FF2B5EF4-FFF2-40B4-BE49-F238E27FC236}">
                      <a16:creationId xmlns:a16="http://schemas.microsoft.com/office/drawing/2014/main" id="{D80F0177-22A4-4ECB-883E-29570A417E73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53" name="Freeform 31">
                  <a:extLst>
                    <a:ext uri="{FF2B5EF4-FFF2-40B4-BE49-F238E27FC236}">
                      <a16:creationId xmlns:a16="http://schemas.microsoft.com/office/drawing/2014/main" id="{B290AED1-70C5-4235-B69E-2613EC5E55E5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54" name="Freeform 32">
                  <a:extLst>
                    <a:ext uri="{FF2B5EF4-FFF2-40B4-BE49-F238E27FC236}">
                      <a16:creationId xmlns:a16="http://schemas.microsoft.com/office/drawing/2014/main" id="{E987DA5A-F3AE-4111-8AA2-6A778F8C0BCE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55" name="Freeform 33">
                  <a:extLst>
                    <a:ext uri="{FF2B5EF4-FFF2-40B4-BE49-F238E27FC236}">
                      <a16:creationId xmlns:a16="http://schemas.microsoft.com/office/drawing/2014/main" id="{609EBEA7-AFE5-4A22-BD8E-23E000B25551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56" name="Freeform 34">
                  <a:extLst>
                    <a:ext uri="{FF2B5EF4-FFF2-40B4-BE49-F238E27FC236}">
                      <a16:creationId xmlns:a16="http://schemas.microsoft.com/office/drawing/2014/main" id="{D85A9899-72AF-4EAF-8B4F-42EC7F590DA7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57" name="Freeform 35">
                  <a:extLst>
                    <a:ext uri="{FF2B5EF4-FFF2-40B4-BE49-F238E27FC236}">
                      <a16:creationId xmlns:a16="http://schemas.microsoft.com/office/drawing/2014/main" id="{59F49CD1-18A3-4E0B-8833-E84B229B9E2E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58" name="Freeform 36">
                  <a:extLst>
                    <a:ext uri="{FF2B5EF4-FFF2-40B4-BE49-F238E27FC236}">
                      <a16:creationId xmlns:a16="http://schemas.microsoft.com/office/drawing/2014/main" id="{97C1CE03-E419-4AD6-85EC-BA91B08243B4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59" name="Freeform 37">
                  <a:extLst>
                    <a:ext uri="{FF2B5EF4-FFF2-40B4-BE49-F238E27FC236}">
                      <a16:creationId xmlns:a16="http://schemas.microsoft.com/office/drawing/2014/main" id="{5AB7E2D6-8883-40F1-A287-FCC70ADE78AA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60" name="Freeform 38">
                  <a:extLst>
                    <a:ext uri="{FF2B5EF4-FFF2-40B4-BE49-F238E27FC236}">
                      <a16:creationId xmlns:a16="http://schemas.microsoft.com/office/drawing/2014/main" id="{629FDE19-9430-4A38-AB03-D5B3FBF307C7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61" name="Freeform 39">
                  <a:extLst>
                    <a:ext uri="{FF2B5EF4-FFF2-40B4-BE49-F238E27FC236}">
                      <a16:creationId xmlns:a16="http://schemas.microsoft.com/office/drawing/2014/main" id="{B663857D-4433-4792-AF77-EADD57BFE70F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62" name="Freeform 40">
                  <a:extLst>
                    <a:ext uri="{FF2B5EF4-FFF2-40B4-BE49-F238E27FC236}">
                      <a16:creationId xmlns:a16="http://schemas.microsoft.com/office/drawing/2014/main" id="{B8952CF8-36AF-40BF-B46C-77DF7CBAC51C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63" name="Freeform 41">
                  <a:extLst>
                    <a:ext uri="{FF2B5EF4-FFF2-40B4-BE49-F238E27FC236}">
                      <a16:creationId xmlns:a16="http://schemas.microsoft.com/office/drawing/2014/main" id="{DAB9F1BB-1DD3-471B-8B17-D445CA465CDB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64" name="Freeform 42">
                  <a:extLst>
                    <a:ext uri="{FF2B5EF4-FFF2-40B4-BE49-F238E27FC236}">
                      <a16:creationId xmlns:a16="http://schemas.microsoft.com/office/drawing/2014/main" id="{A8852693-87E6-4435-B8F3-A0F335A51B32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65" name="Freeform 43">
                  <a:extLst>
                    <a:ext uri="{FF2B5EF4-FFF2-40B4-BE49-F238E27FC236}">
                      <a16:creationId xmlns:a16="http://schemas.microsoft.com/office/drawing/2014/main" id="{23063840-531E-4515-968F-83D5435BF7C7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66" name="Freeform 44">
                  <a:extLst>
                    <a:ext uri="{FF2B5EF4-FFF2-40B4-BE49-F238E27FC236}">
                      <a16:creationId xmlns:a16="http://schemas.microsoft.com/office/drawing/2014/main" id="{67F42BAE-F2F4-46C2-851D-D00FFD5172CB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67" name="Freeform 45">
                  <a:extLst>
                    <a:ext uri="{FF2B5EF4-FFF2-40B4-BE49-F238E27FC236}">
                      <a16:creationId xmlns:a16="http://schemas.microsoft.com/office/drawing/2014/main" id="{27742A4F-AF24-4B07-B0EF-DC6E2E68D822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68" name="Freeform 46">
                  <a:extLst>
                    <a:ext uri="{FF2B5EF4-FFF2-40B4-BE49-F238E27FC236}">
                      <a16:creationId xmlns:a16="http://schemas.microsoft.com/office/drawing/2014/main" id="{C3FA9E38-B813-43A7-90E9-C63A2E769068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69" name="Freeform 47">
                  <a:extLst>
                    <a:ext uri="{FF2B5EF4-FFF2-40B4-BE49-F238E27FC236}">
                      <a16:creationId xmlns:a16="http://schemas.microsoft.com/office/drawing/2014/main" id="{5526CAAE-66FE-43F0-80D6-323DA766140B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70" name="Freeform 48">
                  <a:extLst>
                    <a:ext uri="{FF2B5EF4-FFF2-40B4-BE49-F238E27FC236}">
                      <a16:creationId xmlns:a16="http://schemas.microsoft.com/office/drawing/2014/main" id="{4670DD8C-998E-4AD0-88FB-1885FAB99D9B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71" name="Freeform 49">
                  <a:extLst>
                    <a:ext uri="{FF2B5EF4-FFF2-40B4-BE49-F238E27FC236}">
                      <a16:creationId xmlns:a16="http://schemas.microsoft.com/office/drawing/2014/main" id="{05C7070F-C24A-4465-ADB7-FC1138F8416B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72" name="Freeform 50">
                  <a:extLst>
                    <a:ext uri="{FF2B5EF4-FFF2-40B4-BE49-F238E27FC236}">
                      <a16:creationId xmlns:a16="http://schemas.microsoft.com/office/drawing/2014/main" id="{A40426ED-8753-4145-A24C-4EA546E3E849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73" name="Freeform 51">
                  <a:extLst>
                    <a:ext uri="{FF2B5EF4-FFF2-40B4-BE49-F238E27FC236}">
                      <a16:creationId xmlns:a16="http://schemas.microsoft.com/office/drawing/2014/main" id="{3F67C790-5D8A-4592-A070-E503E282D945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74" name="Freeform 52">
                  <a:extLst>
                    <a:ext uri="{FF2B5EF4-FFF2-40B4-BE49-F238E27FC236}">
                      <a16:creationId xmlns:a16="http://schemas.microsoft.com/office/drawing/2014/main" id="{2C7251BC-469C-48D2-984A-F70FBCAE9C9C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75" name="Freeform 53">
                  <a:extLst>
                    <a:ext uri="{FF2B5EF4-FFF2-40B4-BE49-F238E27FC236}">
                      <a16:creationId xmlns:a16="http://schemas.microsoft.com/office/drawing/2014/main" id="{9096F53B-EDFB-4CBF-9616-42C1D862A5BA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76" name="Freeform 54">
                  <a:extLst>
                    <a:ext uri="{FF2B5EF4-FFF2-40B4-BE49-F238E27FC236}">
                      <a16:creationId xmlns:a16="http://schemas.microsoft.com/office/drawing/2014/main" id="{B1D1AF1C-1E34-441E-B5F9-23961E218C15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77" name="Freeform 55">
                  <a:extLst>
                    <a:ext uri="{FF2B5EF4-FFF2-40B4-BE49-F238E27FC236}">
                      <a16:creationId xmlns:a16="http://schemas.microsoft.com/office/drawing/2014/main" id="{C4C85082-937D-4AB1-912F-72397B9322C3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78" name="Freeform 56">
                  <a:extLst>
                    <a:ext uri="{FF2B5EF4-FFF2-40B4-BE49-F238E27FC236}">
                      <a16:creationId xmlns:a16="http://schemas.microsoft.com/office/drawing/2014/main" id="{D78B60DA-C5F4-45D4-B4F8-BD9429C03E81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79" name="Freeform 57">
                  <a:extLst>
                    <a:ext uri="{FF2B5EF4-FFF2-40B4-BE49-F238E27FC236}">
                      <a16:creationId xmlns:a16="http://schemas.microsoft.com/office/drawing/2014/main" id="{CCD2C9CF-34B1-4549-97AC-8F29ADCB7F78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80" name="Freeform 58">
                  <a:extLst>
                    <a:ext uri="{FF2B5EF4-FFF2-40B4-BE49-F238E27FC236}">
                      <a16:creationId xmlns:a16="http://schemas.microsoft.com/office/drawing/2014/main" id="{77C81C31-5604-48EE-A760-88D736ED0693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81" name="Freeform 59">
                  <a:extLst>
                    <a:ext uri="{FF2B5EF4-FFF2-40B4-BE49-F238E27FC236}">
                      <a16:creationId xmlns:a16="http://schemas.microsoft.com/office/drawing/2014/main" id="{F95AABBE-DD0E-4C56-A76C-AA6CA7728391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82" name="Freeform 60">
                  <a:extLst>
                    <a:ext uri="{FF2B5EF4-FFF2-40B4-BE49-F238E27FC236}">
                      <a16:creationId xmlns:a16="http://schemas.microsoft.com/office/drawing/2014/main" id="{7ED4C13B-BA09-414B-9782-CAFEAC40BA06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83" name="Freeform 61">
                  <a:extLst>
                    <a:ext uri="{FF2B5EF4-FFF2-40B4-BE49-F238E27FC236}">
                      <a16:creationId xmlns:a16="http://schemas.microsoft.com/office/drawing/2014/main" id="{9E81C7B0-BE19-49BE-9E1A-10DFA289D09D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84" name="Freeform 62">
                  <a:extLst>
                    <a:ext uri="{FF2B5EF4-FFF2-40B4-BE49-F238E27FC236}">
                      <a16:creationId xmlns:a16="http://schemas.microsoft.com/office/drawing/2014/main" id="{66EBF15F-A540-4212-95FF-023C0208CB12}"/>
                    </a:ext>
                  </a:extLst>
                </p:cNvPr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85" name="Freeform 63">
                  <a:extLst>
                    <a:ext uri="{FF2B5EF4-FFF2-40B4-BE49-F238E27FC236}">
                      <a16:creationId xmlns:a16="http://schemas.microsoft.com/office/drawing/2014/main" id="{F36BA68E-B78E-48E3-B571-6B566359A6F3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86" name="Freeform 64">
                  <a:extLst>
                    <a:ext uri="{FF2B5EF4-FFF2-40B4-BE49-F238E27FC236}">
                      <a16:creationId xmlns:a16="http://schemas.microsoft.com/office/drawing/2014/main" id="{3CB0E7FB-0149-4252-8E62-6ABBA8772613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87" name="Freeform 65">
                  <a:extLst>
                    <a:ext uri="{FF2B5EF4-FFF2-40B4-BE49-F238E27FC236}">
                      <a16:creationId xmlns:a16="http://schemas.microsoft.com/office/drawing/2014/main" id="{5A7691E8-51BD-44CE-A1E7-DC4520286BB7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88" name="Freeform 66">
                  <a:extLst>
                    <a:ext uri="{FF2B5EF4-FFF2-40B4-BE49-F238E27FC236}">
                      <a16:creationId xmlns:a16="http://schemas.microsoft.com/office/drawing/2014/main" id="{8DCF26E6-3603-46E6-9F2D-4890DD44A177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89" name="Freeform 67">
                  <a:extLst>
                    <a:ext uri="{FF2B5EF4-FFF2-40B4-BE49-F238E27FC236}">
                      <a16:creationId xmlns:a16="http://schemas.microsoft.com/office/drawing/2014/main" id="{2441C18C-1861-4B26-930B-D89598297DC9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90" name="Freeform 68">
                  <a:extLst>
                    <a:ext uri="{FF2B5EF4-FFF2-40B4-BE49-F238E27FC236}">
                      <a16:creationId xmlns:a16="http://schemas.microsoft.com/office/drawing/2014/main" id="{D3D184D4-7EB9-4A22-BFF6-9610B3434924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91" name="Freeform 69">
                  <a:extLst>
                    <a:ext uri="{FF2B5EF4-FFF2-40B4-BE49-F238E27FC236}">
                      <a16:creationId xmlns:a16="http://schemas.microsoft.com/office/drawing/2014/main" id="{A4820A41-0992-4380-BA11-F8F70B425E38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92" name="Freeform 70">
                  <a:extLst>
                    <a:ext uri="{FF2B5EF4-FFF2-40B4-BE49-F238E27FC236}">
                      <a16:creationId xmlns:a16="http://schemas.microsoft.com/office/drawing/2014/main" id="{16EDBEA1-C4A8-4B5F-8BBB-588E451D7A67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93" name="Freeform 71">
                  <a:extLst>
                    <a:ext uri="{FF2B5EF4-FFF2-40B4-BE49-F238E27FC236}">
                      <a16:creationId xmlns:a16="http://schemas.microsoft.com/office/drawing/2014/main" id="{C78F21D4-5E1E-4443-A771-3F023161F724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94" name="Freeform 72">
                  <a:extLst>
                    <a:ext uri="{FF2B5EF4-FFF2-40B4-BE49-F238E27FC236}">
                      <a16:creationId xmlns:a16="http://schemas.microsoft.com/office/drawing/2014/main" id="{BE0AEC42-5F2A-40CB-84AA-EA4981F62406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95" name="Freeform 73">
                  <a:extLst>
                    <a:ext uri="{FF2B5EF4-FFF2-40B4-BE49-F238E27FC236}">
                      <a16:creationId xmlns:a16="http://schemas.microsoft.com/office/drawing/2014/main" id="{640E6A94-C531-41B2-94D8-5B0413176129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96" name="Freeform 74">
                  <a:extLst>
                    <a:ext uri="{FF2B5EF4-FFF2-40B4-BE49-F238E27FC236}">
                      <a16:creationId xmlns:a16="http://schemas.microsoft.com/office/drawing/2014/main" id="{B8D7202B-9361-49A9-BFAD-540210C8E89E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97" name="Freeform 75">
                  <a:extLst>
                    <a:ext uri="{FF2B5EF4-FFF2-40B4-BE49-F238E27FC236}">
                      <a16:creationId xmlns:a16="http://schemas.microsoft.com/office/drawing/2014/main" id="{F929C9C6-2F17-43E9-AADA-20204F95B68D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98" name="Freeform 76">
                  <a:extLst>
                    <a:ext uri="{FF2B5EF4-FFF2-40B4-BE49-F238E27FC236}">
                      <a16:creationId xmlns:a16="http://schemas.microsoft.com/office/drawing/2014/main" id="{7406AD05-92C8-4537-98ED-2F937A696418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99" name="Freeform 77">
                  <a:extLst>
                    <a:ext uri="{FF2B5EF4-FFF2-40B4-BE49-F238E27FC236}">
                      <a16:creationId xmlns:a16="http://schemas.microsoft.com/office/drawing/2014/main" id="{77FFA4BF-8B7C-48F4-9B3C-5AF60C8F111B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300" name="Freeform 78">
                  <a:extLst>
                    <a:ext uri="{FF2B5EF4-FFF2-40B4-BE49-F238E27FC236}">
                      <a16:creationId xmlns:a16="http://schemas.microsoft.com/office/drawing/2014/main" id="{3B60F2AC-7DA9-4E69-A2C8-CB207C5466A2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301" name="Freeform 79">
                  <a:extLst>
                    <a:ext uri="{FF2B5EF4-FFF2-40B4-BE49-F238E27FC236}">
                      <a16:creationId xmlns:a16="http://schemas.microsoft.com/office/drawing/2014/main" id="{18CDB9D7-19C8-4446-B1D7-834E25835F9E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302" name="Freeform 80">
                  <a:extLst>
                    <a:ext uri="{FF2B5EF4-FFF2-40B4-BE49-F238E27FC236}">
                      <a16:creationId xmlns:a16="http://schemas.microsoft.com/office/drawing/2014/main" id="{41B1E3DC-C454-4509-AA3A-6F2AA90C0B7F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303" name="Freeform 81">
                  <a:extLst>
                    <a:ext uri="{FF2B5EF4-FFF2-40B4-BE49-F238E27FC236}">
                      <a16:creationId xmlns:a16="http://schemas.microsoft.com/office/drawing/2014/main" id="{CA517B0D-AF29-4247-9C7E-25460EAA2267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304" name="Freeform 82">
                  <a:extLst>
                    <a:ext uri="{FF2B5EF4-FFF2-40B4-BE49-F238E27FC236}">
                      <a16:creationId xmlns:a16="http://schemas.microsoft.com/office/drawing/2014/main" id="{784294B8-35B7-4ADF-B5C5-6093C231A3BA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305" name="Freeform 83">
                  <a:extLst>
                    <a:ext uri="{FF2B5EF4-FFF2-40B4-BE49-F238E27FC236}">
                      <a16:creationId xmlns:a16="http://schemas.microsoft.com/office/drawing/2014/main" id="{89D1113A-2C2E-4948-AA94-6E96AD21C77C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306" name="Freeform 84">
                  <a:extLst>
                    <a:ext uri="{FF2B5EF4-FFF2-40B4-BE49-F238E27FC236}">
                      <a16:creationId xmlns:a16="http://schemas.microsoft.com/office/drawing/2014/main" id="{5112759D-FF5C-43E3-8ED2-E911B10027E3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307" name="Freeform 85">
                  <a:extLst>
                    <a:ext uri="{FF2B5EF4-FFF2-40B4-BE49-F238E27FC236}">
                      <a16:creationId xmlns:a16="http://schemas.microsoft.com/office/drawing/2014/main" id="{93C03D84-5CEA-4A32-A077-B23098ACDC7E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</p:grpSp>
          <p:grpSp>
            <p:nvGrpSpPr>
              <p:cNvPr id="159" name="Group 158">
                <a:extLst>
                  <a:ext uri="{FF2B5EF4-FFF2-40B4-BE49-F238E27FC236}">
                    <a16:creationId xmlns:a16="http://schemas.microsoft.com/office/drawing/2014/main" id="{DBF505C2-742F-4069-99CB-41121300B3E2}"/>
                  </a:ext>
                </a:extLst>
              </p:cNvPr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160" name="Freeform 161">
                  <a:extLst>
                    <a:ext uri="{FF2B5EF4-FFF2-40B4-BE49-F238E27FC236}">
                      <a16:creationId xmlns:a16="http://schemas.microsoft.com/office/drawing/2014/main" id="{684855F8-C1E3-4B0F-A750-3BA89CA2EFA2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61" name="Freeform 162">
                  <a:extLst>
                    <a:ext uri="{FF2B5EF4-FFF2-40B4-BE49-F238E27FC236}">
                      <a16:creationId xmlns:a16="http://schemas.microsoft.com/office/drawing/2014/main" id="{DE4F4D3E-46B6-4190-814B-932D35E64B32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62" name="Freeform 163">
                  <a:extLst>
                    <a:ext uri="{FF2B5EF4-FFF2-40B4-BE49-F238E27FC236}">
                      <a16:creationId xmlns:a16="http://schemas.microsoft.com/office/drawing/2014/main" id="{D9F2844A-82B3-458A-901F-8DD6AE5A201F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63" name="Freeform 15">
                  <a:extLst>
                    <a:ext uri="{FF2B5EF4-FFF2-40B4-BE49-F238E27FC236}">
                      <a16:creationId xmlns:a16="http://schemas.microsoft.com/office/drawing/2014/main" id="{36F30031-A141-4160-B359-CF0F92EC2F3E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64" name="Freeform 16">
                  <a:extLst>
                    <a:ext uri="{FF2B5EF4-FFF2-40B4-BE49-F238E27FC236}">
                      <a16:creationId xmlns:a16="http://schemas.microsoft.com/office/drawing/2014/main" id="{76271281-0AA8-4375-B951-29420E29F3CF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65" name="Freeform 17">
                  <a:extLst>
                    <a:ext uri="{FF2B5EF4-FFF2-40B4-BE49-F238E27FC236}">
                      <a16:creationId xmlns:a16="http://schemas.microsoft.com/office/drawing/2014/main" id="{0F9776D2-C6BB-444E-A185-2C7E37417A7D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66" name="Freeform 18">
                  <a:extLst>
                    <a:ext uri="{FF2B5EF4-FFF2-40B4-BE49-F238E27FC236}">
                      <a16:creationId xmlns:a16="http://schemas.microsoft.com/office/drawing/2014/main" id="{C3B99D0A-72B5-4C02-8027-4942A53A7A71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67" name="Freeform 19">
                  <a:extLst>
                    <a:ext uri="{FF2B5EF4-FFF2-40B4-BE49-F238E27FC236}">
                      <a16:creationId xmlns:a16="http://schemas.microsoft.com/office/drawing/2014/main" id="{832A2FAA-7A9B-4FFC-B4EE-CAEA08E8FCE1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68" name="Freeform 20">
                  <a:extLst>
                    <a:ext uri="{FF2B5EF4-FFF2-40B4-BE49-F238E27FC236}">
                      <a16:creationId xmlns:a16="http://schemas.microsoft.com/office/drawing/2014/main" id="{698B53D6-27EA-40C4-8FB9-DB040D37952F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69" name="Freeform 21">
                  <a:extLst>
                    <a:ext uri="{FF2B5EF4-FFF2-40B4-BE49-F238E27FC236}">
                      <a16:creationId xmlns:a16="http://schemas.microsoft.com/office/drawing/2014/main" id="{8CA8135F-5081-44E4-BB8D-9269F5904DCE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70" name="Freeform 22">
                  <a:extLst>
                    <a:ext uri="{FF2B5EF4-FFF2-40B4-BE49-F238E27FC236}">
                      <a16:creationId xmlns:a16="http://schemas.microsoft.com/office/drawing/2014/main" id="{5A8367B7-7F3E-4C49-B1A8-73660FDD737C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71" name="Freeform 23">
                  <a:extLst>
                    <a:ext uri="{FF2B5EF4-FFF2-40B4-BE49-F238E27FC236}">
                      <a16:creationId xmlns:a16="http://schemas.microsoft.com/office/drawing/2014/main" id="{AF4AE481-C279-40D5-B506-2FEB49458443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72" name="Freeform 24">
                  <a:extLst>
                    <a:ext uri="{FF2B5EF4-FFF2-40B4-BE49-F238E27FC236}">
                      <a16:creationId xmlns:a16="http://schemas.microsoft.com/office/drawing/2014/main" id="{15608B27-B1A5-4B4D-A4E3-8E1A82EFEB39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73" name="Freeform 25">
                  <a:extLst>
                    <a:ext uri="{FF2B5EF4-FFF2-40B4-BE49-F238E27FC236}">
                      <a16:creationId xmlns:a16="http://schemas.microsoft.com/office/drawing/2014/main" id="{E7B6810A-FF2A-473A-9F64-2B4CB98C2C7D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74" name="Freeform 26">
                  <a:extLst>
                    <a:ext uri="{FF2B5EF4-FFF2-40B4-BE49-F238E27FC236}">
                      <a16:creationId xmlns:a16="http://schemas.microsoft.com/office/drawing/2014/main" id="{50459133-0188-40AC-B389-9D16E16D943C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75" name="Freeform 27">
                  <a:extLst>
                    <a:ext uri="{FF2B5EF4-FFF2-40B4-BE49-F238E27FC236}">
                      <a16:creationId xmlns:a16="http://schemas.microsoft.com/office/drawing/2014/main" id="{45A84DB1-9249-4436-B1DD-0261C400AF39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76" name="Freeform 28">
                  <a:extLst>
                    <a:ext uri="{FF2B5EF4-FFF2-40B4-BE49-F238E27FC236}">
                      <a16:creationId xmlns:a16="http://schemas.microsoft.com/office/drawing/2014/main" id="{AB6B3EAF-C99C-48C2-8471-2D46E222D92A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77" name="Freeform 29">
                  <a:extLst>
                    <a:ext uri="{FF2B5EF4-FFF2-40B4-BE49-F238E27FC236}">
                      <a16:creationId xmlns:a16="http://schemas.microsoft.com/office/drawing/2014/main" id="{65651DC0-4DF4-40C7-9C56-72C9F507BB25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78" name="Freeform 30">
                  <a:extLst>
                    <a:ext uri="{FF2B5EF4-FFF2-40B4-BE49-F238E27FC236}">
                      <a16:creationId xmlns:a16="http://schemas.microsoft.com/office/drawing/2014/main" id="{B1284424-0903-4894-9F9F-FA67B91F9A7E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79" name="Freeform 31">
                  <a:extLst>
                    <a:ext uri="{FF2B5EF4-FFF2-40B4-BE49-F238E27FC236}">
                      <a16:creationId xmlns:a16="http://schemas.microsoft.com/office/drawing/2014/main" id="{E6481917-1847-4B16-8DF3-64167D535F91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80" name="Freeform 32">
                  <a:extLst>
                    <a:ext uri="{FF2B5EF4-FFF2-40B4-BE49-F238E27FC236}">
                      <a16:creationId xmlns:a16="http://schemas.microsoft.com/office/drawing/2014/main" id="{1043E5A5-4B04-4A28-96E9-1DB01D8D1CA0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81" name="Freeform 33">
                  <a:extLst>
                    <a:ext uri="{FF2B5EF4-FFF2-40B4-BE49-F238E27FC236}">
                      <a16:creationId xmlns:a16="http://schemas.microsoft.com/office/drawing/2014/main" id="{1C6695DC-46D2-43FA-BE14-5E995754A9FC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82" name="Freeform 34">
                  <a:extLst>
                    <a:ext uri="{FF2B5EF4-FFF2-40B4-BE49-F238E27FC236}">
                      <a16:creationId xmlns:a16="http://schemas.microsoft.com/office/drawing/2014/main" id="{EF45544F-D995-47EC-8813-5E86AB8FD8BF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83" name="Freeform 35">
                  <a:extLst>
                    <a:ext uri="{FF2B5EF4-FFF2-40B4-BE49-F238E27FC236}">
                      <a16:creationId xmlns:a16="http://schemas.microsoft.com/office/drawing/2014/main" id="{7500DAAC-E769-4B4F-9C57-8347446ADC61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84" name="Freeform 36">
                  <a:extLst>
                    <a:ext uri="{FF2B5EF4-FFF2-40B4-BE49-F238E27FC236}">
                      <a16:creationId xmlns:a16="http://schemas.microsoft.com/office/drawing/2014/main" id="{F5634158-81B7-41AB-B0A6-57B8A966D419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85" name="Freeform 37">
                  <a:extLst>
                    <a:ext uri="{FF2B5EF4-FFF2-40B4-BE49-F238E27FC236}">
                      <a16:creationId xmlns:a16="http://schemas.microsoft.com/office/drawing/2014/main" id="{BB7CD454-8DBF-4B0C-ACBC-1207BDCC97F9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86" name="Freeform 38">
                  <a:extLst>
                    <a:ext uri="{FF2B5EF4-FFF2-40B4-BE49-F238E27FC236}">
                      <a16:creationId xmlns:a16="http://schemas.microsoft.com/office/drawing/2014/main" id="{07E037B6-21DA-40EB-9124-0B017CCF77F4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87" name="Freeform 39">
                  <a:extLst>
                    <a:ext uri="{FF2B5EF4-FFF2-40B4-BE49-F238E27FC236}">
                      <a16:creationId xmlns:a16="http://schemas.microsoft.com/office/drawing/2014/main" id="{989C2DC1-1E92-44FD-BE9E-F889C6306CA1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88" name="Freeform 40">
                  <a:extLst>
                    <a:ext uri="{FF2B5EF4-FFF2-40B4-BE49-F238E27FC236}">
                      <a16:creationId xmlns:a16="http://schemas.microsoft.com/office/drawing/2014/main" id="{D9DC25B0-14E5-4610-879E-EEDCEAC68874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89" name="Freeform 41">
                  <a:extLst>
                    <a:ext uri="{FF2B5EF4-FFF2-40B4-BE49-F238E27FC236}">
                      <a16:creationId xmlns:a16="http://schemas.microsoft.com/office/drawing/2014/main" id="{4DD14DA7-C718-4669-AC26-96A1A19CDDE6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90" name="Freeform 42">
                  <a:extLst>
                    <a:ext uri="{FF2B5EF4-FFF2-40B4-BE49-F238E27FC236}">
                      <a16:creationId xmlns:a16="http://schemas.microsoft.com/office/drawing/2014/main" id="{F689AEDC-A33C-484C-967B-773C033B7D18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91" name="Freeform 43">
                  <a:extLst>
                    <a:ext uri="{FF2B5EF4-FFF2-40B4-BE49-F238E27FC236}">
                      <a16:creationId xmlns:a16="http://schemas.microsoft.com/office/drawing/2014/main" id="{67F8D5B1-8CD0-4CDE-89A4-67C10814709A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92" name="Freeform 44">
                  <a:extLst>
                    <a:ext uri="{FF2B5EF4-FFF2-40B4-BE49-F238E27FC236}">
                      <a16:creationId xmlns:a16="http://schemas.microsoft.com/office/drawing/2014/main" id="{85A52A16-6845-4161-A71E-62200C40BAC9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93" name="Freeform 45">
                  <a:extLst>
                    <a:ext uri="{FF2B5EF4-FFF2-40B4-BE49-F238E27FC236}">
                      <a16:creationId xmlns:a16="http://schemas.microsoft.com/office/drawing/2014/main" id="{DAEDAD7A-ABF0-4D07-8722-C07152DCAC8A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94" name="Freeform 46">
                  <a:extLst>
                    <a:ext uri="{FF2B5EF4-FFF2-40B4-BE49-F238E27FC236}">
                      <a16:creationId xmlns:a16="http://schemas.microsoft.com/office/drawing/2014/main" id="{AA15DE35-339A-459A-8FA4-4E40A8BC7B6D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95" name="Freeform 47">
                  <a:extLst>
                    <a:ext uri="{FF2B5EF4-FFF2-40B4-BE49-F238E27FC236}">
                      <a16:creationId xmlns:a16="http://schemas.microsoft.com/office/drawing/2014/main" id="{5801E251-AA43-4EF5-94E3-AF89F562DD64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96" name="Freeform 48">
                  <a:extLst>
                    <a:ext uri="{FF2B5EF4-FFF2-40B4-BE49-F238E27FC236}">
                      <a16:creationId xmlns:a16="http://schemas.microsoft.com/office/drawing/2014/main" id="{76785352-3B52-4EFA-805D-A64761B0E3B0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97" name="Freeform 49">
                  <a:extLst>
                    <a:ext uri="{FF2B5EF4-FFF2-40B4-BE49-F238E27FC236}">
                      <a16:creationId xmlns:a16="http://schemas.microsoft.com/office/drawing/2014/main" id="{7B104FD3-2727-499F-BEC6-8907681E527F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98" name="Freeform 50">
                  <a:extLst>
                    <a:ext uri="{FF2B5EF4-FFF2-40B4-BE49-F238E27FC236}">
                      <a16:creationId xmlns:a16="http://schemas.microsoft.com/office/drawing/2014/main" id="{132F9522-4E28-4A05-9177-BC53D8C13CD0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99" name="Freeform 51">
                  <a:extLst>
                    <a:ext uri="{FF2B5EF4-FFF2-40B4-BE49-F238E27FC236}">
                      <a16:creationId xmlns:a16="http://schemas.microsoft.com/office/drawing/2014/main" id="{CE5E1351-C9D7-4E85-80DC-84BF46F7773E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00" name="Freeform 52">
                  <a:extLst>
                    <a:ext uri="{FF2B5EF4-FFF2-40B4-BE49-F238E27FC236}">
                      <a16:creationId xmlns:a16="http://schemas.microsoft.com/office/drawing/2014/main" id="{1A090378-8F68-4697-B62B-553971D4B2A0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01" name="Freeform 53">
                  <a:extLst>
                    <a:ext uri="{FF2B5EF4-FFF2-40B4-BE49-F238E27FC236}">
                      <a16:creationId xmlns:a16="http://schemas.microsoft.com/office/drawing/2014/main" id="{08F6E49F-375E-4DE0-BF51-4240EF8095F6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02" name="Freeform 54">
                  <a:extLst>
                    <a:ext uri="{FF2B5EF4-FFF2-40B4-BE49-F238E27FC236}">
                      <a16:creationId xmlns:a16="http://schemas.microsoft.com/office/drawing/2014/main" id="{3EFBF0BC-80FB-4B81-8102-0BC42F8E657E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03" name="Freeform 55">
                  <a:extLst>
                    <a:ext uri="{FF2B5EF4-FFF2-40B4-BE49-F238E27FC236}">
                      <a16:creationId xmlns:a16="http://schemas.microsoft.com/office/drawing/2014/main" id="{7C55D848-174A-4D96-8885-5FCED7540818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04" name="Freeform 56">
                  <a:extLst>
                    <a:ext uri="{FF2B5EF4-FFF2-40B4-BE49-F238E27FC236}">
                      <a16:creationId xmlns:a16="http://schemas.microsoft.com/office/drawing/2014/main" id="{31B2AB47-1A2C-4E0A-988D-215F21633069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05" name="Freeform 57">
                  <a:extLst>
                    <a:ext uri="{FF2B5EF4-FFF2-40B4-BE49-F238E27FC236}">
                      <a16:creationId xmlns:a16="http://schemas.microsoft.com/office/drawing/2014/main" id="{B099C45C-1076-4E01-9EDC-1648E2F2393E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06" name="Freeform 58">
                  <a:extLst>
                    <a:ext uri="{FF2B5EF4-FFF2-40B4-BE49-F238E27FC236}">
                      <a16:creationId xmlns:a16="http://schemas.microsoft.com/office/drawing/2014/main" id="{A1AA0625-5772-496D-BF61-687825F3005B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07" name="Freeform 59">
                  <a:extLst>
                    <a:ext uri="{FF2B5EF4-FFF2-40B4-BE49-F238E27FC236}">
                      <a16:creationId xmlns:a16="http://schemas.microsoft.com/office/drawing/2014/main" id="{23341B5C-7473-4C47-8081-5FFC98DD7E15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08" name="Freeform 60">
                  <a:extLst>
                    <a:ext uri="{FF2B5EF4-FFF2-40B4-BE49-F238E27FC236}">
                      <a16:creationId xmlns:a16="http://schemas.microsoft.com/office/drawing/2014/main" id="{E3660F1C-BFAC-45B4-A24F-90961FD6FB99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09" name="Freeform 61">
                  <a:extLst>
                    <a:ext uri="{FF2B5EF4-FFF2-40B4-BE49-F238E27FC236}">
                      <a16:creationId xmlns:a16="http://schemas.microsoft.com/office/drawing/2014/main" id="{098D6DC6-3FF4-4B48-A816-79D4720D1650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10" name="Freeform 62">
                  <a:extLst>
                    <a:ext uri="{FF2B5EF4-FFF2-40B4-BE49-F238E27FC236}">
                      <a16:creationId xmlns:a16="http://schemas.microsoft.com/office/drawing/2014/main" id="{BFBF70B5-0EB6-457E-B66F-BB44AB3438A3}"/>
                    </a:ext>
                  </a:extLst>
                </p:cNvPr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11" name="Freeform 63">
                  <a:extLst>
                    <a:ext uri="{FF2B5EF4-FFF2-40B4-BE49-F238E27FC236}">
                      <a16:creationId xmlns:a16="http://schemas.microsoft.com/office/drawing/2014/main" id="{A8C5FD78-36A8-4938-AA73-5112287ABD13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12" name="Freeform 64">
                  <a:extLst>
                    <a:ext uri="{FF2B5EF4-FFF2-40B4-BE49-F238E27FC236}">
                      <a16:creationId xmlns:a16="http://schemas.microsoft.com/office/drawing/2014/main" id="{441C0149-B6DC-49DA-83EF-51E8FA844ADF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13" name="Freeform 65">
                  <a:extLst>
                    <a:ext uri="{FF2B5EF4-FFF2-40B4-BE49-F238E27FC236}">
                      <a16:creationId xmlns:a16="http://schemas.microsoft.com/office/drawing/2014/main" id="{0896C696-B907-4D12-BDEA-4CAF6306C66E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14" name="Freeform 66">
                  <a:extLst>
                    <a:ext uri="{FF2B5EF4-FFF2-40B4-BE49-F238E27FC236}">
                      <a16:creationId xmlns:a16="http://schemas.microsoft.com/office/drawing/2014/main" id="{06B1258A-E1B9-40B8-9C2E-86A627FCB043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15" name="Freeform 67">
                  <a:extLst>
                    <a:ext uri="{FF2B5EF4-FFF2-40B4-BE49-F238E27FC236}">
                      <a16:creationId xmlns:a16="http://schemas.microsoft.com/office/drawing/2014/main" id="{1E44B0CF-DA46-4A98-A2A4-4A46F2FAECD0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16" name="Freeform 68">
                  <a:extLst>
                    <a:ext uri="{FF2B5EF4-FFF2-40B4-BE49-F238E27FC236}">
                      <a16:creationId xmlns:a16="http://schemas.microsoft.com/office/drawing/2014/main" id="{4C24A92E-76BB-4A1C-A427-EA4F54518229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17" name="Freeform 69">
                  <a:extLst>
                    <a:ext uri="{FF2B5EF4-FFF2-40B4-BE49-F238E27FC236}">
                      <a16:creationId xmlns:a16="http://schemas.microsoft.com/office/drawing/2014/main" id="{D21911CD-7FC4-4635-A867-8FAC8392BF47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18" name="Freeform 70">
                  <a:extLst>
                    <a:ext uri="{FF2B5EF4-FFF2-40B4-BE49-F238E27FC236}">
                      <a16:creationId xmlns:a16="http://schemas.microsoft.com/office/drawing/2014/main" id="{230FA721-4842-4AA6-A9FA-F590E8A999AD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19" name="Freeform 71">
                  <a:extLst>
                    <a:ext uri="{FF2B5EF4-FFF2-40B4-BE49-F238E27FC236}">
                      <a16:creationId xmlns:a16="http://schemas.microsoft.com/office/drawing/2014/main" id="{EA972CD5-2666-46E0-BD00-7526D55EF53F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20" name="Freeform 72">
                  <a:extLst>
                    <a:ext uri="{FF2B5EF4-FFF2-40B4-BE49-F238E27FC236}">
                      <a16:creationId xmlns:a16="http://schemas.microsoft.com/office/drawing/2014/main" id="{E7784AA7-0DDA-47B7-B7BC-AB3B4B9BACC8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21" name="Freeform 73">
                  <a:extLst>
                    <a:ext uri="{FF2B5EF4-FFF2-40B4-BE49-F238E27FC236}">
                      <a16:creationId xmlns:a16="http://schemas.microsoft.com/office/drawing/2014/main" id="{8EEAE1DB-30F5-4D08-A1C1-1C3E2396FFC1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22" name="Freeform 74">
                  <a:extLst>
                    <a:ext uri="{FF2B5EF4-FFF2-40B4-BE49-F238E27FC236}">
                      <a16:creationId xmlns:a16="http://schemas.microsoft.com/office/drawing/2014/main" id="{BC0DD1AC-D094-4C84-ADB0-D7A862E58EAE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23" name="Freeform 75">
                  <a:extLst>
                    <a:ext uri="{FF2B5EF4-FFF2-40B4-BE49-F238E27FC236}">
                      <a16:creationId xmlns:a16="http://schemas.microsoft.com/office/drawing/2014/main" id="{5D4DD728-4973-413D-A13A-7AABCCAC9F3D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24" name="Freeform 76">
                  <a:extLst>
                    <a:ext uri="{FF2B5EF4-FFF2-40B4-BE49-F238E27FC236}">
                      <a16:creationId xmlns:a16="http://schemas.microsoft.com/office/drawing/2014/main" id="{8604ECAF-6DEC-44A3-9823-5DC3A0E81F19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25" name="Freeform 77">
                  <a:extLst>
                    <a:ext uri="{FF2B5EF4-FFF2-40B4-BE49-F238E27FC236}">
                      <a16:creationId xmlns:a16="http://schemas.microsoft.com/office/drawing/2014/main" id="{0F98C2D8-189F-45C9-B5C8-82C0178828C1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26" name="Freeform 78">
                  <a:extLst>
                    <a:ext uri="{FF2B5EF4-FFF2-40B4-BE49-F238E27FC236}">
                      <a16:creationId xmlns:a16="http://schemas.microsoft.com/office/drawing/2014/main" id="{7DBC11D5-9109-47FB-8AA3-B9C785B3D31D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27" name="Freeform 79">
                  <a:extLst>
                    <a:ext uri="{FF2B5EF4-FFF2-40B4-BE49-F238E27FC236}">
                      <a16:creationId xmlns:a16="http://schemas.microsoft.com/office/drawing/2014/main" id="{F7B7142F-B4F6-4FF3-A87F-EFE7E1170C74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28" name="Freeform 80">
                  <a:extLst>
                    <a:ext uri="{FF2B5EF4-FFF2-40B4-BE49-F238E27FC236}">
                      <a16:creationId xmlns:a16="http://schemas.microsoft.com/office/drawing/2014/main" id="{CF9ED658-D02D-44AD-8604-24E832FAA31B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29" name="Freeform 81">
                  <a:extLst>
                    <a:ext uri="{FF2B5EF4-FFF2-40B4-BE49-F238E27FC236}">
                      <a16:creationId xmlns:a16="http://schemas.microsoft.com/office/drawing/2014/main" id="{97726D05-0189-4A5F-A397-6B4015AD5C62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30" name="Freeform 82">
                  <a:extLst>
                    <a:ext uri="{FF2B5EF4-FFF2-40B4-BE49-F238E27FC236}">
                      <a16:creationId xmlns:a16="http://schemas.microsoft.com/office/drawing/2014/main" id="{9F2F7673-F117-4122-8809-7D33BE13B920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31" name="Freeform 83">
                  <a:extLst>
                    <a:ext uri="{FF2B5EF4-FFF2-40B4-BE49-F238E27FC236}">
                      <a16:creationId xmlns:a16="http://schemas.microsoft.com/office/drawing/2014/main" id="{B51BF4CD-D89E-4971-AB94-205612A8926A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32" name="Freeform 84">
                  <a:extLst>
                    <a:ext uri="{FF2B5EF4-FFF2-40B4-BE49-F238E27FC236}">
                      <a16:creationId xmlns:a16="http://schemas.microsoft.com/office/drawing/2014/main" id="{E3E63BD9-6A56-4D2A-9C64-16BF7BF83E9E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33" name="Freeform 85">
                  <a:extLst>
                    <a:ext uri="{FF2B5EF4-FFF2-40B4-BE49-F238E27FC236}">
                      <a16:creationId xmlns:a16="http://schemas.microsoft.com/office/drawing/2014/main" id="{99B6A78C-FEEE-474E-86C5-A330DE765E38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</p:grpSp>
        </p:grpSp>
        <p:grpSp>
          <p:nvGrpSpPr>
            <p:cNvPr id="7" name="Group 8">
              <a:extLst>
                <a:ext uri="{FF2B5EF4-FFF2-40B4-BE49-F238E27FC236}">
                  <a16:creationId xmlns:a16="http://schemas.microsoft.com/office/drawing/2014/main" id="{114F6414-DBA2-47CF-ADB6-7C2D51792159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A8E94975-694E-4912-BE47-7736530ABC6C}"/>
                  </a:ext>
                </a:extLst>
              </p:cNvPr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" name="Freeform 85">
                  <a:extLst>
                    <a:ext uri="{FF2B5EF4-FFF2-40B4-BE49-F238E27FC236}">
                      <a16:creationId xmlns:a16="http://schemas.microsoft.com/office/drawing/2014/main" id="{9A2A3D80-E30B-45C8-A952-592CA8123257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85" name="Freeform 86">
                  <a:extLst>
                    <a:ext uri="{FF2B5EF4-FFF2-40B4-BE49-F238E27FC236}">
                      <a16:creationId xmlns:a16="http://schemas.microsoft.com/office/drawing/2014/main" id="{54D888D4-7199-4863-A3E8-E157698B4351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86" name="Freeform 87">
                  <a:extLst>
                    <a:ext uri="{FF2B5EF4-FFF2-40B4-BE49-F238E27FC236}">
                      <a16:creationId xmlns:a16="http://schemas.microsoft.com/office/drawing/2014/main" id="{C5E27E09-D6C5-4F38-B435-DC08BB627777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87" name="Freeform 15">
                  <a:extLst>
                    <a:ext uri="{FF2B5EF4-FFF2-40B4-BE49-F238E27FC236}">
                      <a16:creationId xmlns:a16="http://schemas.microsoft.com/office/drawing/2014/main" id="{E93307E0-2855-4FA0-A322-97414A07AF3D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88" name="Freeform 16">
                  <a:extLst>
                    <a:ext uri="{FF2B5EF4-FFF2-40B4-BE49-F238E27FC236}">
                      <a16:creationId xmlns:a16="http://schemas.microsoft.com/office/drawing/2014/main" id="{B70C4609-E217-4D0B-A257-51EEF6828A6F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89" name="Freeform 17">
                  <a:extLst>
                    <a:ext uri="{FF2B5EF4-FFF2-40B4-BE49-F238E27FC236}">
                      <a16:creationId xmlns:a16="http://schemas.microsoft.com/office/drawing/2014/main" id="{F9609038-8DCE-42BA-AB5F-107DB71D9FF7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90" name="Freeform 18">
                  <a:extLst>
                    <a:ext uri="{FF2B5EF4-FFF2-40B4-BE49-F238E27FC236}">
                      <a16:creationId xmlns:a16="http://schemas.microsoft.com/office/drawing/2014/main" id="{A9E27B4F-91C8-4F46-B3ED-08533E5747A9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91" name="Freeform 19">
                  <a:extLst>
                    <a:ext uri="{FF2B5EF4-FFF2-40B4-BE49-F238E27FC236}">
                      <a16:creationId xmlns:a16="http://schemas.microsoft.com/office/drawing/2014/main" id="{DAE0DA4F-C43F-47E2-AF8D-FB274457B31B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92" name="Freeform 20">
                  <a:extLst>
                    <a:ext uri="{FF2B5EF4-FFF2-40B4-BE49-F238E27FC236}">
                      <a16:creationId xmlns:a16="http://schemas.microsoft.com/office/drawing/2014/main" id="{F3882529-D002-4A2D-A128-8BA0FF41E84C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93" name="Freeform 21">
                  <a:extLst>
                    <a:ext uri="{FF2B5EF4-FFF2-40B4-BE49-F238E27FC236}">
                      <a16:creationId xmlns:a16="http://schemas.microsoft.com/office/drawing/2014/main" id="{EE8DD230-1299-4F70-BF3E-443EC7686474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94" name="Freeform 22">
                  <a:extLst>
                    <a:ext uri="{FF2B5EF4-FFF2-40B4-BE49-F238E27FC236}">
                      <a16:creationId xmlns:a16="http://schemas.microsoft.com/office/drawing/2014/main" id="{137B070A-99C3-4B34-A50F-636931EFFF64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95" name="Freeform 23">
                  <a:extLst>
                    <a:ext uri="{FF2B5EF4-FFF2-40B4-BE49-F238E27FC236}">
                      <a16:creationId xmlns:a16="http://schemas.microsoft.com/office/drawing/2014/main" id="{F2750250-C23B-42E4-AAC3-D1C6E192BC0C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96" name="Freeform 24">
                  <a:extLst>
                    <a:ext uri="{FF2B5EF4-FFF2-40B4-BE49-F238E27FC236}">
                      <a16:creationId xmlns:a16="http://schemas.microsoft.com/office/drawing/2014/main" id="{6D53A3A5-F1EA-491B-B663-5EC2AA464328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97" name="Freeform 25">
                  <a:extLst>
                    <a:ext uri="{FF2B5EF4-FFF2-40B4-BE49-F238E27FC236}">
                      <a16:creationId xmlns:a16="http://schemas.microsoft.com/office/drawing/2014/main" id="{336C8D0A-923F-430C-9914-874FAF0FC46C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98" name="Freeform 26">
                  <a:extLst>
                    <a:ext uri="{FF2B5EF4-FFF2-40B4-BE49-F238E27FC236}">
                      <a16:creationId xmlns:a16="http://schemas.microsoft.com/office/drawing/2014/main" id="{5F188E37-3B49-4E57-80C1-05296F81882E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99" name="Freeform 27">
                  <a:extLst>
                    <a:ext uri="{FF2B5EF4-FFF2-40B4-BE49-F238E27FC236}">
                      <a16:creationId xmlns:a16="http://schemas.microsoft.com/office/drawing/2014/main" id="{92FAC6E8-6F0F-4D51-A8F1-1D36C091BDFC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00" name="Freeform 28">
                  <a:extLst>
                    <a:ext uri="{FF2B5EF4-FFF2-40B4-BE49-F238E27FC236}">
                      <a16:creationId xmlns:a16="http://schemas.microsoft.com/office/drawing/2014/main" id="{9D80A9AB-9A6A-43CE-9B75-336E4F673261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01" name="Freeform 29">
                  <a:extLst>
                    <a:ext uri="{FF2B5EF4-FFF2-40B4-BE49-F238E27FC236}">
                      <a16:creationId xmlns:a16="http://schemas.microsoft.com/office/drawing/2014/main" id="{474BC859-D69D-4005-A3E1-A295508ED63D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02" name="Freeform 30">
                  <a:extLst>
                    <a:ext uri="{FF2B5EF4-FFF2-40B4-BE49-F238E27FC236}">
                      <a16:creationId xmlns:a16="http://schemas.microsoft.com/office/drawing/2014/main" id="{181F6C8D-F76D-434B-8FCA-2C05E89CF1E6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03" name="Freeform 31">
                  <a:extLst>
                    <a:ext uri="{FF2B5EF4-FFF2-40B4-BE49-F238E27FC236}">
                      <a16:creationId xmlns:a16="http://schemas.microsoft.com/office/drawing/2014/main" id="{C8BF3263-553A-4D57-B405-BEC1DEC08E32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04" name="Freeform 32">
                  <a:extLst>
                    <a:ext uri="{FF2B5EF4-FFF2-40B4-BE49-F238E27FC236}">
                      <a16:creationId xmlns:a16="http://schemas.microsoft.com/office/drawing/2014/main" id="{24FEF2FF-8F40-46B3-83A3-8517F7B75D51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05" name="Freeform 33">
                  <a:extLst>
                    <a:ext uri="{FF2B5EF4-FFF2-40B4-BE49-F238E27FC236}">
                      <a16:creationId xmlns:a16="http://schemas.microsoft.com/office/drawing/2014/main" id="{6C9EB754-EAC3-4B07-B78B-12BC74EB7C20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06" name="Freeform 34">
                  <a:extLst>
                    <a:ext uri="{FF2B5EF4-FFF2-40B4-BE49-F238E27FC236}">
                      <a16:creationId xmlns:a16="http://schemas.microsoft.com/office/drawing/2014/main" id="{CFD4534D-20F1-4D1B-B168-817823A38226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07" name="Freeform 35">
                  <a:extLst>
                    <a:ext uri="{FF2B5EF4-FFF2-40B4-BE49-F238E27FC236}">
                      <a16:creationId xmlns:a16="http://schemas.microsoft.com/office/drawing/2014/main" id="{7BB0D57D-089F-412C-9371-E36F9D4D59E7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08" name="Freeform 36">
                  <a:extLst>
                    <a:ext uri="{FF2B5EF4-FFF2-40B4-BE49-F238E27FC236}">
                      <a16:creationId xmlns:a16="http://schemas.microsoft.com/office/drawing/2014/main" id="{90EB39FC-E005-47BE-81C0-37311AF5FF47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09" name="Freeform 37">
                  <a:extLst>
                    <a:ext uri="{FF2B5EF4-FFF2-40B4-BE49-F238E27FC236}">
                      <a16:creationId xmlns:a16="http://schemas.microsoft.com/office/drawing/2014/main" id="{54AB92E4-A6E1-4BE6-AB8E-C5BACD388130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10" name="Freeform 38">
                  <a:extLst>
                    <a:ext uri="{FF2B5EF4-FFF2-40B4-BE49-F238E27FC236}">
                      <a16:creationId xmlns:a16="http://schemas.microsoft.com/office/drawing/2014/main" id="{416DDE1D-9E90-4BA4-B08F-C949697839EC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11" name="Freeform 39">
                  <a:extLst>
                    <a:ext uri="{FF2B5EF4-FFF2-40B4-BE49-F238E27FC236}">
                      <a16:creationId xmlns:a16="http://schemas.microsoft.com/office/drawing/2014/main" id="{D4CFCF91-9C44-41C6-988A-86E4147885F3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12" name="Freeform 40">
                  <a:extLst>
                    <a:ext uri="{FF2B5EF4-FFF2-40B4-BE49-F238E27FC236}">
                      <a16:creationId xmlns:a16="http://schemas.microsoft.com/office/drawing/2014/main" id="{2C460E73-132C-4698-B7CD-1315EDECCFBF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13" name="Freeform 41">
                  <a:extLst>
                    <a:ext uri="{FF2B5EF4-FFF2-40B4-BE49-F238E27FC236}">
                      <a16:creationId xmlns:a16="http://schemas.microsoft.com/office/drawing/2014/main" id="{A6C52CB7-9205-4FFE-B3A1-99E4ECECC12A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14" name="Freeform 42">
                  <a:extLst>
                    <a:ext uri="{FF2B5EF4-FFF2-40B4-BE49-F238E27FC236}">
                      <a16:creationId xmlns:a16="http://schemas.microsoft.com/office/drawing/2014/main" id="{162A32BD-0541-4498-A5AE-4DC4D64C20FF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15" name="Freeform 43">
                  <a:extLst>
                    <a:ext uri="{FF2B5EF4-FFF2-40B4-BE49-F238E27FC236}">
                      <a16:creationId xmlns:a16="http://schemas.microsoft.com/office/drawing/2014/main" id="{12177404-91F6-4B50-B0C4-C51F4C206012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16" name="Freeform 44">
                  <a:extLst>
                    <a:ext uri="{FF2B5EF4-FFF2-40B4-BE49-F238E27FC236}">
                      <a16:creationId xmlns:a16="http://schemas.microsoft.com/office/drawing/2014/main" id="{062F2ADA-E0F9-4A26-95A0-D4B6CFDF52ED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17" name="Freeform 45">
                  <a:extLst>
                    <a:ext uri="{FF2B5EF4-FFF2-40B4-BE49-F238E27FC236}">
                      <a16:creationId xmlns:a16="http://schemas.microsoft.com/office/drawing/2014/main" id="{3AD1AA97-C994-412E-AC19-8139956F7B14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18" name="Freeform 46">
                  <a:extLst>
                    <a:ext uri="{FF2B5EF4-FFF2-40B4-BE49-F238E27FC236}">
                      <a16:creationId xmlns:a16="http://schemas.microsoft.com/office/drawing/2014/main" id="{96A2A48E-AD22-4115-BAC5-F6DD9C2A94B5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19" name="Freeform 47">
                  <a:extLst>
                    <a:ext uri="{FF2B5EF4-FFF2-40B4-BE49-F238E27FC236}">
                      <a16:creationId xmlns:a16="http://schemas.microsoft.com/office/drawing/2014/main" id="{B880433C-5F2E-46E3-AE99-22DC842C92B7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20" name="Freeform 48">
                  <a:extLst>
                    <a:ext uri="{FF2B5EF4-FFF2-40B4-BE49-F238E27FC236}">
                      <a16:creationId xmlns:a16="http://schemas.microsoft.com/office/drawing/2014/main" id="{6B71C54E-BC09-4A6D-AC81-C60BB63B2121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21" name="Freeform 49">
                  <a:extLst>
                    <a:ext uri="{FF2B5EF4-FFF2-40B4-BE49-F238E27FC236}">
                      <a16:creationId xmlns:a16="http://schemas.microsoft.com/office/drawing/2014/main" id="{4002A5EC-0D6A-4237-84A5-522C96B81C95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22" name="Freeform 50">
                  <a:extLst>
                    <a:ext uri="{FF2B5EF4-FFF2-40B4-BE49-F238E27FC236}">
                      <a16:creationId xmlns:a16="http://schemas.microsoft.com/office/drawing/2014/main" id="{6A4A4E30-A86A-4479-89E0-060EA7320244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23" name="Freeform 51">
                  <a:extLst>
                    <a:ext uri="{FF2B5EF4-FFF2-40B4-BE49-F238E27FC236}">
                      <a16:creationId xmlns:a16="http://schemas.microsoft.com/office/drawing/2014/main" id="{0CF035EA-ECF1-47F7-BCAE-24EC57AFA88B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24" name="Freeform 52">
                  <a:extLst>
                    <a:ext uri="{FF2B5EF4-FFF2-40B4-BE49-F238E27FC236}">
                      <a16:creationId xmlns:a16="http://schemas.microsoft.com/office/drawing/2014/main" id="{BF3D6E38-3FA9-4975-9992-ECCE37623279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25" name="Freeform 53">
                  <a:extLst>
                    <a:ext uri="{FF2B5EF4-FFF2-40B4-BE49-F238E27FC236}">
                      <a16:creationId xmlns:a16="http://schemas.microsoft.com/office/drawing/2014/main" id="{D634E1C6-A01F-4D85-85EC-93F0324B8AEF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26" name="Freeform 54">
                  <a:extLst>
                    <a:ext uri="{FF2B5EF4-FFF2-40B4-BE49-F238E27FC236}">
                      <a16:creationId xmlns:a16="http://schemas.microsoft.com/office/drawing/2014/main" id="{7EC08EB1-6CD1-49DC-87FB-C949E08763DA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27" name="Freeform 55">
                  <a:extLst>
                    <a:ext uri="{FF2B5EF4-FFF2-40B4-BE49-F238E27FC236}">
                      <a16:creationId xmlns:a16="http://schemas.microsoft.com/office/drawing/2014/main" id="{C021F0C3-EF2C-4682-A063-1A1886F432D2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28" name="Freeform 56">
                  <a:extLst>
                    <a:ext uri="{FF2B5EF4-FFF2-40B4-BE49-F238E27FC236}">
                      <a16:creationId xmlns:a16="http://schemas.microsoft.com/office/drawing/2014/main" id="{0C3234FF-2298-4A07-A9BF-AFBFDFF03D4F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29" name="Freeform 57">
                  <a:extLst>
                    <a:ext uri="{FF2B5EF4-FFF2-40B4-BE49-F238E27FC236}">
                      <a16:creationId xmlns:a16="http://schemas.microsoft.com/office/drawing/2014/main" id="{2AD8B45E-AFDD-4D27-B67D-E78C48CFB21D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30" name="Freeform 58">
                  <a:extLst>
                    <a:ext uri="{FF2B5EF4-FFF2-40B4-BE49-F238E27FC236}">
                      <a16:creationId xmlns:a16="http://schemas.microsoft.com/office/drawing/2014/main" id="{B715BB7B-3E02-4F55-8FB6-2A7DD14112D9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31" name="Freeform 59">
                  <a:extLst>
                    <a:ext uri="{FF2B5EF4-FFF2-40B4-BE49-F238E27FC236}">
                      <a16:creationId xmlns:a16="http://schemas.microsoft.com/office/drawing/2014/main" id="{1878C4D5-9932-4F97-8DBC-E7D4914214C3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32" name="Freeform 60">
                  <a:extLst>
                    <a:ext uri="{FF2B5EF4-FFF2-40B4-BE49-F238E27FC236}">
                      <a16:creationId xmlns:a16="http://schemas.microsoft.com/office/drawing/2014/main" id="{9DA684BC-8A0F-4685-95BA-841C0AA721D0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33" name="Freeform 61">
                  <a:extLst>
                    <a:ext uri="{FF2B5EF4-FFF2-40B4-BE49-F238E27FC236}">
                      <a16:creationId xmlns:a16="http://schemas.microsoft.com/office/drawing/2014/main" id="{D01202FB-0220-49EC-AC05-C67C44BB436F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34" name="Freeform 62">
                  <a:extLst>
                    <a:ext uri="{FF2B5EF4-FFF2-40B4-BE49-F238E27FC236}">
                      <a16:creationId xmlns:a16="http://schemas.microsoft.com/office/drawing/2014/main" id="{2AD44C44-1F42-429C-89E8-8C92E12862FF}"/>
                    </a:ext>
                  </a:extLst>
                </p:cNvPr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35" name="Freeform 63">
                  <a:extLst>
                    <a:ext uri="{FF2B5EF4-FFF2-40B4-BE49-F238E27FC236}">
                      <a16:creationId xmlns:a16="http://schemas.microsoft.com/office/drawing/2014/main" id="{7DDB15C2-A1E1-462B-B398-04C1223ABF19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36" name="Freeform 64">
                  <a:extLst>
                    <a:ext uri="{FF2B5EF4-FFF2-40B4-BE49-F238E27FC236}">
                      <a16:creationId xmlns:a16="http://schemas.microsoft.com/office/drawing/2014/main" id="{1DCE310B-BFE2-4D31-9741-211951D5F8E6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37" name="Freeform 65">
                  <a:extLst>
                    <a:ext uri="{FF2B5EF4-FFF2-40B4-BE49-F238E27FC236}">
                      <a16:creationId xmlns:a16="http://schemas.microsoft.com/office/drawing/2014/main" id="{A93F069B-B084-4728-8FBD-AAEAE1780544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38" name="Freeform 66">
                  <a:extLst>
                    <a:ext uri="{FF2B5EF4-FFF2-40B4-BE49-F238E27FC236}">
                      <a16:creationId xmlns:a16="http://schemas.microsoft.com/office/drawing/2014/main" id="{451C8C0D-D00B-47F0-86F0-7CC0DAF62AF4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39" name="Freeform 67">
                  <a:extLst>
                    <a:ext uri="{FF2B5EF4-FFF2-40B4-BE49-F238E27FC236}">
                      <a16:creationId xmlns:a16="http://schemas.microsoft.com/office/drawing/2014/main" id="{A4CE711E-5765-4B2A-ACFB-3301FAAD99A3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40" name="Freeform 68">
                  <a:extLst>
                    <a:ext uri="{FF2B5EF4-FFF2-40B4-BE49-F238E27FC236}">
                      <a16:creationId xmlns:a16="http://schemas.microsoft.com/office/drawing/2014/main" id="{2D160A3A-3218-414A-BF5B-E18CBE396CFA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41" name="Freeform 69">
                  <a:extLst>
                    <a:ext uri="{FF2B5EF4-FFF2-40B4-BE49-F238E27FC236}">
                      <a16:creationId xmlns:a16="http://schemas.microsoft.com/office/drawing/2014/main" id="{71BD09AE-E905-4E8A-992B-B9A0EB5117D1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42" name="Freeform 70">
                  <a:extLst>
                    <a:ext uri="{FF2B5EF4-FFF2-40B4-BE49-F238E27FC236}">
                      <a16:creationId xmlns:a16="http://schemas.microsoft.com/office/drawing/2014/main" id="{B5A9ABEE-EDBA-4394-BB7F-D6950506F979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43" name="Freeform 71">
                  <a:extLst>
                    <a:ext uri="{FF2B5EF4-FFF2-40B4-BE49-F238E27FC236}">
                      <a16:creationId xmlns:a16="http://schemas.microsoft.com/office/drawing/2014/main" id="{0C886B86-2D36-48C9-A7BB-A0254D56F077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44" name="Freeform 72">
                  <a:extLst>
                    <a:ext uri="{FF2B5EF4-FFF2-40B4-BE49-F238E27FC236}">
                      <a16:creationId xmlns:a16="http://schemas.microsoft.com/office/drawing/2014/main" id="{39BD5B31-C6C4-481E-9D52-C4ECE02AD40B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45" name="Freeform 73">
                  <a:extLst>
                    <a:ext uri="{FF2B5EF4-FFF2-40B4-BE49-F238E27FC236}">
                      <a16:creationId xmlns:a16="http://schemas.microsoft.com/office/drawing/2014/main" id="{F8ADAA28-E4D1-4EA3-9CE9-73E482367854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46" name="Freeform 74">
                  <a:extLst>
                    <a:ext uri="{FF2B5EF4-FFF2-40B4-BE49-F238E27FC236}">
                      <a16:creationId xmlns:a16="http://schemas.microsoft.com/office/drawing/2014/main" id="{673E7E31-6C80-4314-874D-0DACA7432CD0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47" name="Freeform 75">
                  <a:extLst>
                    <a:ext uri="{FF2B5EF4-FFF2-40B4-BE49-F238E27FC236}">
                      <a16:creationId xmlns:a16="http://schemas.microsoft.com/office/drawing/2014/main" id="{FE193276-65B1-4AD1-A6F2-18FA5EF1B278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48" name="Freeform 76">
                  <a:extLst>
                    <a:ext uri="{FF2B5EF4-FFF2-40B4-BE49-F238E27FC236}">
                      <a16:creationId xmlns:a16="http://schemas.microsoft.com/office/drawing/2014/main" id="{2C90FFE7-832C-484F-8A51-EC23E95F0E99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49" name="Freeform 77">
                  <a:extLst>
                    <a:ext uri="{FF2B5EF4-FFF2-40B4-BE49-F238E27FC236}">
                      <a16:creationId xmlns:a16="http://schemas.microsoft.com/office/drawing/2014/main" id="{14CC1E80-4077-4F45-A0E1-55A2701659D4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50" name="Freeform 78">
                  <a:extLst>
                    <a:ext uri="{FF2B5EF4-FFF2-40B4-BE49-F238E27FC236}">
                      <a16:creationId xmlns:a16="http://schemas.microsoft.com/office/drawing/2014/main" id="{37FFB9BA-4BA6-4805-96AB-ED116E5F1505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51" name="Freeform 79">
                  <a:extLst>
                    <a:ext uri="{FF2B5EF4-FFF2-40B4-BE49-F238E27FC236}">
                      <a16:creationId xmlns:a16="http://schemas.microsoft.com/office/drawing/2014/main" id="{32D83107-C7EF-4C39-867D-F74793F2F142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52" name="Freeform 80">
                  <a:extLst>
                    <a:ext uri="{FF2B5EF4-FFF2-40B4-BE49-F238E27FC236}">
                      <a16:creationId xmlns:a16="http://schemas.microsoft.com/office/drawing/2014/main" id="{8433116F-3E8D-421E-89FF-D9B7E31AC3BE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53" name="Freeform 81">
                  <a:extLst>
                    <a:ext uri="{FF2B5EF4-FFF2-40B4-BE49-F238E27FC236}">
                      <a16:creationId xmlns:a16="http://schemas.microsoft.com/office/drawing/2014/main" id="{24B6865A-D42C-4ACF-A675-E7B776105344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54" name="Freeform 82">
                  <a:extLst>
                    <a:ext uri="{FF2B5EF4-FFF2-40B4-BE49-F238E27FC236}">
                      <a16:creationId xmlns:a16="http://schemas.microsoft.com/office/drawing/2014/main" id="{0BC75901-16FA-4D37-BB50-F70600569963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55" name="Freeform 83">
                  <a:extLst>
                    <a:ext uri="{FF2B5EF4-FFF2-40B4-BE49-F238E27FC236}">
                      <a16:creationId xmlns:a16="http://schemas.microsoft.com/office/drawing/2014/main" id="{17F2E7B3-593E-4724-9F3E-5369D8AD6CA7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56" name="Freeform 84">
                  <a:extLst>
                    <a:ext uri="{FF2B5EF4-FFF2-40B4-BE49-F238E27FC236}">
                      <a16:creationId xmlns:a16="http://schemas.microsoft.com/office/drawing/2014/main" id="{A05D3581-FF3B-446B-AD03-5888ED69B4D1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57" name="Freeform 85">
                  <a:extLst>
                    <a:ext uri="{FF2B5EF4-FFF2-40B4-BE49-F238E27FC236}">
                      <a16:creationId xmlns:a16="http://schemas.microsoft.com/office/drawing/2014/main" id="{CE8A5CE2-9704-4CB0-95BD-5366D87373DB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</p:grp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24B70857-FA8B-4638-A01D-9267DCF200BE}"/>
                  </a:ext>
                </a:extLst>
              </p:cNvPr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10" name="Freeform 11">
                  <a:extLst>
                    <a:ext uri="{FF2B5EF4-FFF2-40B4-BE49-F238E27FC236}">
                      <a16:creationId xmlns:a16="http://schemas.microsoft.com/office/drawing/2014/main" id="{8DFD7B6B-67EB-46E2-8E21-96D8910A3AEE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1" name="Freeform 12">
                  <a:extLst>
                    <a:ext uri="{FF2B5EF4-FFF2-40B4-BE49-F238E27FC236}">
                      <a16:creationId xmlns:a16="http://schemas.microsoft.com/office/drawing/2014/main" id="{2BE81359-A10F-436E-931E-C671D68077C2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2" name="Freeform 13">
                  <a:extLst>
                    <a:ext uri="{FF2B5EF4-FFF2-40B4-BE49-F238E27FC236}">
                      <a16:creationId xmlns:a16="http://schemas.microsoft.com/office/drawing/2014/main" id="{D3CC0322-A5AC-48FB-B735-0D22ED011FB6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3" name="Freeform 15">
                  <a:extLst>
                    <a:ext uri="{FF2B5EF4-FFF2-40B4-BE49-F238E27FC236}">
                      <a16:creationId xmlns:a16="http://schemas.microsoft.com/office/drawing/2014/main" id="{FDDFC1A0-0110-4A46-BE49-29F573665133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4" name="Freeform 16">
                  <a:extLst>
                    <a:ext uri="{FF2B5EF4-FFF2-40B4-BE49-F238E27FC236}">
                      <a16:creationId xmlns:a16="http://schemas.microsoft.com/office/drawing/2014/main" id="{22BC3E38-1570-458A-8AF6-F46E1D146074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5" name="Freeform 17">
                  <a:extLst>
                    <a:ext uri="{FF2B5EF4-FFF2-40B4-BE49-F238E27FC236}">
                      <a16:creationId xmlns:a16="http://schemas.microsoft.com/office/drawing/2014/main" id="{DBAB852F-07C1-42D3-86A9-068BB19F7ED5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6" name="Freeform 18">
                  <a:extLst>
                    <a:ext uri="{FF2B5EF4-FFF2-40B4-BE49-F238E27FC236}">
                      <a16:creationId xmlns:a16="http://schemas.microsoft.com/office/drawing/2014/main" id="{380A0C1D-B49B-424F-92D4-230D95D6CC3C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7" name="Freeform 19">
                  <a:extLst>
                    <a:ext uri="{FF2B5EF4-FFF2-40B4-BE49-F238E27FC236}">
                      <a16:creationId xmlns:a16="http://schemas.microsoft.com/office/drawing/2014/main" id="{E28CCBAD-E124-4B0B-9050-0E2C8E2CBC55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8" name="Freeform 20">
                  <a:extLst>
                    <a:ext uri="{FF2B5EF4-FFF2-40B4-BE49-F238E27FC236}">
                      <a16:creationId xmlns:a16="http://schemas.microsoft.com/office/drawing/2014/main" id="{09BD2F35-F34B-435A-85BC-6DE2BDDC3232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9" name="Freeform 21">
                  <a:extLst>
                    <a:ext uri="{FF2B5EF4-FFF2-40B4-BE49-F238E27FC236}">
                      <a16:creationId xmlns:a16="http://schemas.microsoft.com/office/drawing/2014/main" id="{BC47B0E1-219F-4A39-940F-FEC9CAE5CC5B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0" name="Freeform 22">
                  <a:extLst>
                    <a:ext uri="{FF2B5EF4-FFF2-40B4-BE49-F238E27FC236}">
                      <a16:creationId xmlns:a16="http://schemas.microsoft.com/office/drawing/2014/main" id="{379D4D23-CB58-4BAC-A451-805970A70197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1" name="Freeform 23">
                  <a:extLst>
                    <a:ext uri="{FF2B5EF4-FFF2-40B4-BE49-F238E27FC236}">
                      <a16:creationId xmlns:a16="http://schemas.microsoft.com/office/drawing/2014/main" id="{0ECA9EE6-979E-4ED0-B99C-1C0658361E1B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2" name="Freeform 24">
                  <a:extLst>
                    <a:ext uri="{FF2B5EF4-FFF2-40B4-BE49-F238E27FC236}">
                      <a16:creationId xmlns:a16="http://schemas.microsoft.com/office/drawing/2014/main" id="{4565582C-2EE7-41D8-B2C9-0EDE6F631F78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3" name="Freeform 25">
                  <a:extLst>
                    <a:ext uri="{FF2B5EF4-FFF2-40B4-BE49-F238E27FC236}">
                      <a16:creationId xmlns:a16="http://schemas.microsoft.com/office/drawing/2014/main" id="{5D49764D-51C9-4B9B-A6D8-101BC81C822F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4" name="Freeform 26">
                  <a:extLst>
                    <a:ext uri="{FF2B5EF4-FFF2-40B4-BE49-F238E27FC236}">
                      <a16:creationId xmlns:a16="http://schemas.microsoft.com/office/drawing/2014/main" id="{9FDBD3E0-281E-4CCF-B913-94BB906A1A3A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5" name="Freeform 27">
                  <a:extLst>
                    <a:ext uri="{FF2B5EF4-FFF2-40B4-BE49-F238E27FC236}">
                      <a16:creationId xmlns:a16="http://schemas.microsoft.com/office/drawing/2014/main" id="{543C259B-2973-4F49-A999-3FD76ED1787E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6" name="Freeform 28">
                  <a:extLst>
                    <a:ext uri="{FF2B5EF4-FFF2-40B4-BE49-F238E27FC236}">
                      <a16:creationId xmlns:a16="http://schemas.microsoft.com/office/drawing/2014/main" id="{D6FB774D-9330-4152-AA94-9A797294093E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7" name="Freeform 29">
                  <a:extLst>
                    <a:ext uri="{FF2B5EF4-FFF2-40B4-BE49-F238E27FC236}">
                      <a16:creationId xmlns:a16="http://schemas.microsoft.com/office/drawing/2014/main" id="{67F20B5F-F526-48A8-9199-8E30381BC3F9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8" name="Freeform 30">
                  <a:extLst>
                    <a:ext uri="{FF2B5EF4-FFF2-40B4-BE49-F238E27FC236}">
                      <a16:creationId xmlns:a16="http://schemas.microsoft.com/office/drawing/2014/main" id="{B31FEEF8-F2BA-4EEF-80E6-322D2CD838C1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9" name="Freeform 31">
                  <a:extLst>
                    <a:ext uri="{FF2B5EF4-FFF2-40B4-BE49-F238E27FC236}">
                      <a16:creationId xmlns:a16="http://schemas.microsoft.com/office/drawing/2014/main" id="{CB30972C-72F0-4645-AC4A-C9EC131FAD51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30" name="Freeform 32">
                  <a:extLst>
                    <a:ext uri="{FF2B5EF4-FFF2-40B4-BE49-F238E27FC236}">
                      <a16:creationId xmlns:a16="http://schemas.microsoft.com/office/drawing/2014/main" id="{185A68A4-CCDE-4F41-BF6C-B4B81861729C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31" name="Freeform 33">
                  <a:extLst>
                    <a:ext uri="{FF2B5EF4-FFF2-40B4-BE49-F238E27FC236}">
                      <a16:creationId xmlns:a16="http://schemas.microsoft.com/office/drawing/2014/main" id="{63F2E12D-1618-49A8-9C0E-6CF5D4E58D84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32" name="Freeform 34">
                  <a:extLst>
                    <a:ext uri="{FF2B5EF4-FFF2-40B4-BE49-F238E27FC236}">
                      <a16:creationId xmlns:a16="http://schemas.microsoft.com/office/drawing/2014/main" id="{0059B5E7-13E1-42A2-BFD6-D25612BA461F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33" name="Freeform 35">
                  <a:extLst>
                    <a:ext uri="{FF2B5EF4-FFF2-40B4-BE49-F238E27FC236}">
                      <a16:creationId xmlns:a16="http://schemas.microsoft.com/office/drawing/2014/main" id="{432C5964-072C-4DCD-A6E2-9EB247FFCCA1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34" name="Freeform 36">
                  <a:extLst>
                    <a:ext uri="{FF2B5EF4-FFF2-40B4-BE49-F238E27FC236}">
                      <a16:creationId xmlns:a16="http://schemas.microsoft.com/office/drawing/2014/main" id="{7E4D06B7-3A3D-404D-BF67-F738387DBC41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35" name="Freeform 37">
                  <a:extLst>
                    <a:ext uri="{FF2B5EF4-FFF2-40B4-BE49-F238E27FC236}">
                      <a16:creationId xmlns:a16="http://schemas.microsoft.com/office/drawing/2014/main" id="{511BADBF-3D36-425D-972D-0F6BE0C07F74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36" name="Freeform 38">
                  <a:extLst>
                    <a:ext uri="{FF2B5EF4-FFF2-40B4-BE49-F238E27FC236}">
                      <a16:creationId xmlns:a16="http://schemas.microsoft.com/office/drawing/2014/main" id="{CCB333AA-D045-45D2-A570-F35B2519F105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37" name="Freeform 39">
                  <a:extLst>
                    <a:ext uri="{FF2B5EF4-FFF2-40B4-BE49-F238E27FC236}">
                      <a16:creationId xmlns:a16="http://schemas.microsoft.com/office/drawing/2014/main" id="{318A87EB-337C-437C-8771-C9C333964289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38" name="Freeform 40">
                  <a:extLst>
                    <a:ext uri="{FF2B5EF4-FFF2-40B4-BE49-F238E27FC236}">
                      <a16:creationId xmlns:a16="http://schemas.microsoft.com/office/drawing/2014/main" id="{CEC6AA34-36A0-4213-8BB1-BD0A7852FDB0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39" name="Freeform 41">
                  <a:extLst>
                    <a:ext uri="{FF2B5EF4-FFF2-40B4-BE49-F238E27FC236}">
                      <a16:creationId xmlns:a16="http://schemas.microsoft.com/office/drawing/2014/main" id="{B76AA47A-237B-44A6-B73A-FD35A1C1BD03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40" name="Freeform 42">
                  <a:extLst>
                    <a:ext uri="{FF2B5EF4-FFF2-40B4-BE49-F238E27FC236}">
                      <a16:creationId xmlns:a16="http://schemas.microsoft.com/office/drawing/2014/main" id="{9367305D-9794-47F0-ABF3-CBFE88DB1685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41" name="Freeform 43">
                  <a:extLst>
                    <a:ext uri="{FF2B5EF4-FFF2-40B4-BE49-F238E27FC236}">
                      <a16:creationId xmlns:a16="http://schemas.microsoft.com/office/drawing/2014/main" id="{E3CE4E03-DBC8-4335-A7C1-5F79DBD16152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42" name="Freeform 44">
                  <a:extLst>
                    <a:ext uri="{FF2B5EF4-FFF2-40B4-BE49-F238E27FC236}">
                      <a16:creationId xmlns:a16="http://schemas.microsoft.com/office/drawing/2014/main" id="{7CDEF5F2-CE6E-4A2E-8247-BAB27B9560C4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43" name="Freeform 45">
                  <a:extLst>
                    <a:ext uri="{FF2B5EF4-FFF2-40B4-BE49-F238E27FC236}">
                      <a16:creationId xmlns:a16="http://schemas.microsoft.com/office/drawing/2014/main" id="{A3E366EC-C99A-4E6B-8DF1-13989CD8D887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44" name="Freeform 46">
                  <a:extLst>
                    <a:ext uri="{FF2B5EF4-FFF2-40B4-BE49-F238E27FC236}">
                      <a16:creationId xmlns:a16="http://schemas.microsoft.com/office/drawing/2014/main" id="{3CA2A60B-E604-4547-8BBC-489FB8C9F543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45" name="Freeform 47">
                  <a:extLst>
                    <a:ext uri="{FF2B5EF4-FFF2-40B4-BE49-F238E27FC236}">
                      <a16:creationId xmlns:a16="http://schemas.microsoft.com/office/drawing/2014/main" id="{EB17EBB1-0FDD-4443-8146-F0E7E8F0A8A9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46" name="Freeform 48">
                  <a:extLst>
                    <a:ext uri="{FF2B5EF4-FFF2-40B4-BE49-F238E27FC236}">
                      <a16:creationId xmlns:a16="http://schemas.microsoft.com/office/drawing/2014/main" id="{63EC7CF6-0E37-4603-A2B5-F59A5B4649E4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47" name="Freeform 49">
                  <a:extLst>
                    <a:ext uri="{FF2B5EF4-FFF2-40B4-BE49-F238E27FC236}">
                      <a16:creationId xmlns:a16="http://schemas.microsoft.com/office/drawing/2014/main" id="{8BA03C73-9876-4863-BC58-359BF6B03460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48" name="Freeform 50">
                  <a:extLst>
                    <a:ext uri="{FF2B5EF4-FFF2-40B4-BE49-F238E27FC236}">
                      <a16:creationId xmlns:a16="http://schemas.microsoft.com/office/drawing/2014/main" id="{64D011CB-3E11-4525-B23C-90BABF38A46C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49" name="Freeform 51">
                  <a:extLst>
                    <a:ext uri="{FF2B5EF4-FFF2-40B4-BE49-F238E27FC236}">
                      <a16:creationId xmlns:a16="http://schemas.microsoft.com/office/drawing/2014/main" id="{EBC4D67B-9CF0-45F6-AF44-1C6D47B38ECB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50" name="Freeform 52">
                  <a:extLst>
                    <a:ext uri="{FF2B5EF4-FFF2-40B4-BE49-F238E27FC236}">
                      <a16:creationId xmlns:a16="http://schemas.microsoft.com/office/drawing/2014/main" id="{3C8C161C-9722-47F0-905D-76083131095C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51" name="Freeform 53">
                  <a:extLst>
                    <a:ext uri="{FF2B5EF4-FFF2-40B4-BE49-F238E27FC236}">
                      <a16:creationId xmlns:a16="http://schemas.microsoft.com/office/drawing/2014/main" id="{F058149C-9204-46B6-9383-057A4A256035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52" name="Freeform 54">
                  <a:extLst>
                    <a:ext uri="{FF2B5EF4-FFF2-40B4-BE49-F238E27FC236}">
                      <a16:creationId xmlns:a16="http://schemas.microsoft.com/office/drawing/2014/main" id="{97166ED3-BDDE-40FC-8D5E-E1F8F0B27F09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53" name="Freeform 55">
                  <a:extLst>
                    <a:ext uri="{FF2B5EF4-FFF2-40B4-BE49-F238E27FC236}">
                      <a16:creationId xmlns:a16="http://schemas.microsoft.com/office/drawing/2014/main" id="{80E31A71-6BF9-4823-80C8-093EE0BB39F9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54" name="Freeform 56">
                  <a:extLst>
                    <a:ext uri="{FF2B5EF4-FFF2-40B4-BE49-F238E27FC236}">
                      <a16:creationId xmlns:a16="http://schemas.microsoft.com/office/drawing/2014/main" id="{AC8AFA9A-F125-4CA4-B911-B417E788647E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55" name="Freeform 57">
                  <a:extLst>
                    <a:ext uri="{FF2B5EF4-FFF2-40B4-BE49-F238E27FC236}">
                      <a16:creationId xmlns:a16="http://schemas.microsoft.com/office/drawing/2014/main" id="{839F81B2-BC72-47ED-8259-E8498B4D8128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56" name="Freeform 58">
                  <a:extLst>
                    <a:ext uri="{FF2B5EF4-FFF2-40B4-BE49-F238E27FC236}">
                      <a16:creationId xmlns:a16="http://schemas.microsoft.com/office/drawing/2014/main" id="{949F9E26-0840-41E7-B7D7-AB7E5C6EFCEA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57" name="Freeform 59">
                  <a:extLst>
                    <a:ext uri="{FF2B5EF4-FFF2-40B4-BE49-F238E27FC236}">
                      <a16:creationId xmlns:a16="http://schemas.microsoft.com/office/drawing/2014/main" id="{182D3D06-37F5-42BB-9316-8EC0FC63F2BB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58" name="Freeform 60">
                  <a:extLst>
                    <a:ext uri="{FF2B5EF4-FFF2-40B4-BE49-F238E27FC236}">
                      <a16:creationId xmlns:a16="http://schemas.microsoft.com/office/drawing/2014/main" id="{9737F7A2-6C5B-4D49-819B-0A4B4BD7CF67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59" name="Freeform 61">
                  <a:extLst>
                    <a:ext uri="{FF2B5EF4-FFF2-40B4-BE49-F238E27FC236}">
                      <a16:creationId xmlns:a16="http://schemas.microsoft.com/office/drawing/2014/main" id="{7BABB1F1-CC1A-4E49-AAF1-31C3DD46948E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60" name="Freeform 62">
                  <a:extLst>
                    <a:ext uri="{FF2B5EF4-FFF2-40B4-BE49-F238E27FC236}">
                      <a16:creationId xmlns:a16="http://schemas.microsoft.com/office/drawing/2014/main" id="{6AC57DFB-59E8-47EB-8F2E-593041E60AA7}"/>
                    </a:ext>
                  </a:extLst>
                </p:cNvPr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61" name="Freeform 63">
                  <a:extLst>
                    <a:ext uri="{FF2B5EF4-FFF2-40B4-BE49-F238E27FC236}">
                      <a16:creationId xmlns:a16="http://schemas.microsoft.com/office/drawing/2014/main" id="{784E3ECC-0FC3-4D4F-9BCD-D0B8C012D9D8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62" name="Freeform 64">
                  <a:extLst>
                    <a:ext uri="{FF2B5EF4-FFF2-40B4-BE49-F238E27FC236}">
                      <a16:creationId xmlns:a16="http://schemas.microsoft.com/office/drawing/2014/main" id="{4EBC2266-36E5-4932-AFBD-F54ABE5A6DE7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63" name="Freeform 65">
                  <a:extLst>
                    <a:ext uri="{FF2B5EF4-FFF2-40B4-BE49-F238E27FC236}">
                      <a16:creationId xmlns:a16="http://schemas.microsoft.com/office/drawing/2014/main" id="{17325D49-318C-490B-B090-35A320C73D97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64" name="Freeform 66">
                  <a:extLst>
                    <a:ext uri="{FF2B5EF4-FFF2-40B4-BE49-F238E27FC236}">
                      <a16:creationId xmlns:a16="http://schemas.microsoft.com/office/drawing/2014/main" id="{FEE5A729-64F8-4B55-8AE5-8B3C2B3A322C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65" name="Freeform 67">
                  <a:extLst>
                    <a:ext uri="{FF2B5EF4-FFF2-40B4-BE49-F238E27FC236}">
                      <a16:creationId xmlns:a16="http://schemas.microsoft.com/office/drawing/2014/main" id="{5217AE03-B6F7-402C-ACD5-4EC36F22A3EB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66" name="Freeform 68">
                  <a:extLst>
                    <a:ext uri="{FF2B5EF4-FFF2-40B4-BE49-F238E27FC236}">
                      <a16:creationId xmlns:a16="http://schemas.microsoft.com/office/drawing/2014/main" id="{F5C22A77-7199-4CC8-9FC6-6E0D9D597980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67" name="Freeform 69">
                  <a:extLst>
                    <a:ext uri="{FF2B5EF4-FFF2-40B4-BE49-F238E27FC236}">
                      <a16:creationId xmlns:a16="http://schemas.microsoft.com/office/drawing/2014/main" id="{616D0D83-5981-41CE-B42A-78C3664071C1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68" name="Freeform 70">
                  <a:extLst>
                    <a:ext uri="{FF2B5EF4-FFF2-40B4-BE49-F238E27FC236}">
                      <a16:creationId xmlns:a16="http://schemas.microsoft.com/office/drawing/2014/main" id="{EBC51DAC-A636-4F3E-942F-956EDDFF2240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69" name="Freeform 71">
                  <a:extLst>
                    <a:ext uri="{FF2B5EF4-FFF2-40B4-BE49-F238E27FC236}">
                      <a16:creationId xmlns:a16="http://schemas.microsoft.com/office/drawing/2014/main" id="{3DF10F7E-3680-4975-BFE1-635CCBD121D5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70" name="Freeform 72">
                  <a:extLst>
                    <a:ext uri="{FF2B5EF4-FFF2-40B4-BE49-F238E27FC236}">
                      <a16:creationId xmlns:a16="http://schemas.microsoft.com/office/drawing/2014/main" id="{5C6A92D4-0DC6-42C1-8873-6693B78DE3CD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71" name="Freeform 73">
                  <a:extLst>
                    <a:ext uri="{FF2B5EF4-FFF2-40B4-BE49-F238E27FC236}">
                      <a16:creationId xmlns:a16="http://schemas.microsoft.com/office/drawing/2014/main" id="{329FD613-278E-4671-91A7-819179B1FD73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72" name="Freeform 74">
                  <a:extLst>
                    <a:ext uri="{FF2B5EF4-FFF2-40B4-BE49-F238E27FC236}">
                      <a16:creationId xmlns:a16="http://schemas.microsoft.com/office/drawing/2014/main" id="{7601B533-A950-4E54-9975-789993FEA762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73" name="Freeform 75">
                  <a:extLst>
                    <a:ext uri="{FF2B5EF4-FFF2-40B4-BE49-F238E27FC236}">
                      <a16:creationId xmlns:a16="http://schemas.microsoft.com/office/drawing/2014/main" id="{0555A4A7-F0A3-4F41-9C64-BBF26315D9A9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74" name="Freeform 76">
                  <a:extLst>
                    <a:ext uri="{FF2B5EF4-FFF2-40B4-BE49-F238E27FC236}">
                      <a16:creationId xmlns:a16="http://schemas.microsoft.com/office/drawing/2014/main" id="{2144A5E8-E9BB-44AF-9A75-D35A6E016352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75" name="Freeform 77">
                  <a:extLst>
                    <a:ext uri="{FF2B5EF4-FFF2-40B4-BE49-F238E27FC236}">
                      <a16:creationId xmlns:a16="http://schemas.microsoft.com/office/drawing/2014/main" id="{3D42ACE3-B285-4F5F-B4D6-4B3D8AF8C680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76" name="Freeform 78">
                  <a:extLst>
                    <a:ext uri="{FF2B5EF4-FFF2-40B4-BE49-F238E27FC236}">
                      <a16:creationId xmlns:a16="http://schemas.microsoft.com/office/drawing/2014/main" id="{9861D3CA-D3F2-4D68-AF4D-69F93D286836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77" name="Freeform 79">
                  <a:extLst>
                    <a:ext uri="{FF2B5EF4-FFF2-40B4-BE49-F238E27FC236}">
                      <a16:creationId xmlns:a16="http://schemas.microsoft.com/office/drawing/2014/main" id="{B5A77EFD-DEBB-4359-82C0-55CF8F1E85DF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78" name="Freeform 80">
                  <a:extLst>
                    <a:ext uri="{FF2B5EF4-FFF2-40B4-BE49-F238E27FC236}">
                      <a16:creationId xmlns:a16="http://schemas.microsoft.com/office/drawing/2014/main" id="{B9869769-6A42-46DB-A3CE-7B78D00B4C54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79" name="Freeform 81">
                  <a:extLst>
                    <a:ext uri="{FF2B5EF4-FFF2-40B4-BE49-F238E27FC236}">
                      <a16:creationId xmlns:a16="http://schemas.microsoft.com/office/drawing/2014/main" id="{A8460569-6592-430D-B496-A490A74C3C49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80" name="Freeform 82">
                  <a:extLst>
                    <a:ext uri="{FF2B5EF4-FFF2-40B4-BE49-F238E27FC236}">
                      <a16:creationId xmlns:a16="http://schemas.microsoft.com/office/drawing/2014/main" id="{54029515-16A6-451B-9CFE-94A91CCEE2FE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81" name="Freeform 83">
                  <a:extLst>
                    <a:ext uri="{FF2B5EF4-FFF2-40B4-BE49-F238E27FC236}">
                      <a16:creationId xmlns:a16="http://schemas.microsoft.com/office/drawing/2014/main" id="{8C00A3D1-86F9-415E-8740-AECAA377C8CC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82" name="Freeform 84">
                  <a:extLst>
                    <a:ext uri="{FF2B5EF4-FFF2-40B4-BE49-F238E27FC236}">
                      <a16:creationId xmlns:a16="http://schemas.microsoft.com/office/drawing/2014/main" id="{6CDB7DFB-D9E4-460B-9044-EA106111AA7C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83" name="Freeform 85">
                  <a:extLst>
                    <a:ext uri="{FF2B5EF4-FFF2-40B4-BE49-F238E27FC236}">
                      <a16:creationId xmlns:a16="http://schemas.microsoft.com/office/drawing/2014/main" id="{50D68BF1-043B-4F35-A505-E9B2BD40B9EB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</p:grp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</p:spPr>
        <p:txBody>
          <a:bodyPr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3437" y="1905000"/>
            <a:ext cx="4253068" cy="40386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 baseline="0"/>
            </a:lvl7pPr>
            <a:lvl8pPr>
              <a:defRPr sz="1200" baseline="0"/>
            </a:lvl8pPr>
            <a:lvl9pPr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2107" y="3429000"/>
            <a:ext cx="2057936" cy="2743200"/>
          </a:xfrm>
        </p:spPr>
        <p:txBody>
          <a:bodyPr anchor="b"/>
          <a:lstStyle>
            <a:lvl1pPr marL="0" indent="0">
              <a:spcBef>
                <a:spcPts val="900"/>
              </a:spcBef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8" name="Date Placeholder 4">
            <a:extLst>
              <a:ext uri="{FF2B5EF4-FFF2-40B4-BE49-F238E27FC236}">
                <a16:creationId xmlns:a16="http://schemas.microsoft.com/office/drawing/2014/main" id="{7E7A9C16-66EC-4727-A1ED-9963A6077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4CBA8F9-A464-4B64-B69E-3F76EBCA3487}" type="datetimeFigureOut">
              <a:rPr lang="en-US"/>
              <a:pPr>
                <a:defRPr/>
              </a:pPr>
              <a:t>9/7/2021</a:t>
            </a:fld>
            <a:endParaRPr/>
          </a:p>
        </p:txBody>
      </p:sp>
      <p:sp>
        <p:nvSpPr>
          <p:cNvPr id="309" name="Footer Placeholder 5">
            <a:extLst>
              <a:ext uri="{FF2B5EF4-FFF2-40B4-BE49-F238E27FC236}">
                <a16:creationId xmlns:a16="http://schemas.microsoft.com/office/drawing/2014/main" id="{8B5AC551-2746-490A-8E18-4423D1974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10" name="Slide Number Placeholder 6">
            <a:extLst>
              <a:ext uri="{FF2B5EF4-FFF2-40B4-BE49-F238E27FC236}">
                <a16:creationId xmlns:a16="http://schemas.microsoft.com/office/drawing/2014/main" id="{0C941AE2-1D42-4EE3-845F-2B3B6C4DB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7CF6C39-8E33-4DBC-B483-20D7BC575F4D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5306915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frame">
            <a:extLst>
              <a:ext uri="{FF2B5EF4-FFF2-40B4-BE49-F238E27FC236}">
                <a16:creationId xmlns:a16="http://schemas.microsoft.com/office/drawing/2014/main" id="{0DF353B1-222C-42F7-9F14-C8435CC124C5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085850" y="1630363"/>
            <a:ext cx="4719638" cy="4576762"/>
            <a:chOff x="4417839" y="1630821"/>
            <a:chExt cx="6291028" cy="4575885"/>
          </a:xfrm>
        </p:grpSpPr>
        <p:grpSp>
          <p:nvGrpSpPr>
            <p:cNvPr id="6" name="Group 7">
              <a:extLst>
                <a:ext uri="{FF2B5EF4-FFF2-40B4-BE49-F238E27FC236}">
                  <a16:creationId xmlns:a16="http://schemas.microsoft.com/office/drawing/2014/main" id="{D2DE8A12-4126-42AA-9113-BAC575B97C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158" name="Group 157">
                <a:extLst>
                  <a:ext uri="{FF2B5EF4-FFF2-40B4-BE49-F238E27FC236}">
                    <a16:creationId xmlns:a16="http://schemas.microsoft.com/office/drawing/2014/main" id="{B03BCBA6-8246-4245-8A9B-13B8DFBF832E}"/>
                  </a:ext>
                </a:extLst>
              </p:cNvPr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234" name="Freeform 235">
                  <a:extLst>
                    <a:ext uri="{FF2B5EF4-FFF2-40B4-BE49-F238E27FC236}">
                      <a16:creationId xmlns:a16="http://schemas.microsoft.com/office/drawing/2014/main" id="{E88EA09E-F96E-426F-B696-AFB79B029EC8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35" name="Freeform 236">
                  <a:extLst>
                    <a:ext uri="{FF2B5EF4-FFF2-40B4-BE49-F238E27FC236}">
                      <a16:creationId xmlns:a16="http://schemas.microsoft.com/office/drawing/2014/main" id="{538392EF-DF37-4F93-A096-97468D5C863F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36" name="Freeform 237">
                  <a:extLst>
                    <a:ext uri="{FF2B5EF4-FFF2-40B4-BE49-F238E27FC236}">
                      <a16:creationId xmlns:a16="http://schemas.microsoft.com/office/drawing/2014/main" id="{69A49579-89D1-4111-BD3D-105F4007AC38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37" name="Freeform 15">
                  <a:extLst>
                    <a:ext uri="{FF2B5EF4-FFF2-40B4-BE49-F238E27FC236}">
                      <a16:creationId xmlns:a16="http://schemas.microsoft.com/office/drawing/2014/main" id="{E5FB9E0F-B531-45A0-8602-77C7A7CE5F38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38" name="Freeform 16">
                  <a:extLst>
                    <a:ext uri="{FF2B5EF4-FFF2-40B4-BE49-F238E27FC236}">
                      <a16:creationId xmlns:a16="http://schemas.microsoft.com/office/drawing/2014/main" id="{22A5E13D-9FD2-41E2-81A0-05F4F67CC261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39" name="Freeform 17">
                  <a:extLst>
                    <a:ext uri="{FF2B5EF4-FFF2-40B4-BE49-F238E27FC236}">
                      <a16:creationId xmlns:a16="http://schemas.microsoft.com/office/drawing/2014/main" id="{64553329-4418-4C4B-81E3-F2F599AD97B9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40" name="Freeform 18">
                  <a:extLst>
                    <a:ext uri="{FF2B5EF4-FFF2-40B4-BE49-F238E27FC236}">
                      <a16:creationId xmlns:a16="http://schemas.microsoft.com/office/drawing/2014/main" id="{7A1D635A-F059-4EF5-9DED-2BB3A8E3513A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41" name="Freeform 19">
                  <a:extLst>
                    <a:ext uri="{FF2B5EF4-FFF2-40B4-BE49-F238E27FC236}">
                      <a16:creationId xmlns:a16="http://schemas.microsoft.com/office/drawing/2014/main" id="{73952D87-A693-4EBD-BD8D-262755843528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42" name="Freeform 20">
                  <a:extLst>
                    <a:ext uri="{FF2B5EF4-FFF2-40B4-BE49-F238E27FC236}">
                      <a16:creationId xmlns:a16="http://schemas.microsoft.com/office/drawing/2014/main" id="{34955A01-5C20-4CCD-9413-154C879E4755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43" name="Freeform 21">
                  <a:extLst>
                    <a:ext uri="{FF2B5EF4-FFF2-40B4-BE49-F238E27FC236}">
                      <a16:creationId xmlns:a16="http://schemas.microsoft.com/office/drawing/2014/main" id="{CFB14C8E-0990-4DE6-AAA8-95261813F82F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44" name="Freeform 22">
                  <a:extLst>
                    <a:ext uri="{FF2B5EF4-FFF2-40B4-BE49-F238E27FC236}">
                      <a16:creationId xmlns:a16="http://schemas.microsoft.com/office/drawing/2014/main" id="{820704C6-2B1B-4521-B260-82BB1A7E4B5B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45" name="Freeform 23">
                  <a:extLst>
                    <a:ext uri="{FF2B5EF4-FFF2-40B4-BE49-F238E27FC236}">
                      <a16:creationId xmlns:a16="http://schemas.microsoft.com/office/drawing/2014/main" id="{6EE4C1CA-79F4-4108-B0C2-4BC8E0D7A430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46" name="Freeform 24">
                  <a:extLst>
                    <a:ext uri="{FF2B5EF4-FFF2-40B4-BE49-F238E27FC236}">
                      <a16:creationId xmlns:a16="http://schemas.microsoft.com/office/drawing/2014/main" id="{D375A097-1465-47B2-BFDB-5FB4FD4D0465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47" name="Freeform 25">
                  <a:extLst>
                    <a:ext uri="{FF2B5EF4-FFF2-40B4-BE49-F238E27FC236}">
                      <a16:creationId xmlns:a16="http://schemas.microsoft.com/office/drawing/2014/main" id="{D0077333-8F72-465E-9558-75DECF3761F1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48" name="Freeform 26">
                  <a:extLst>
                    <a:ext uri="{FF2B5EF4-FFF2-40B4-BE49-F238E27FC236}">
                      <a16:creationId xmlns:a16="http://schemas.microsoft.com/office/drawing/2014/main" id="{4510FD2F-9144-4D72-BD44-281B21EC538D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49" name="Freeform 27">
                  <a:extLst>
                    <a:ext uri="{FF2B5EF4-FFF2-40B4-BE49-F238E27FC236}">
                      <a16:creationId xmlns:a16="http://schemas.microsoft.com/office/drawing/2014/main" id="{83F3398C-78D9-4B8D-A179-0662F299123C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50" name="Freeform 28">
                  <a:extLst>
                    <a:ext uri="{FF2B5EF4-FFF2-40B4-BE49-F238E27FC236}">
                      <a16:creationId xmlns:a16="http://schemas.microsoft.com/office/drawing/2014/main" id="{2CC8BE11-A82B-43AB-8633-9C4B28AC4230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51" name="Freeform 29">
                  <a:extLst>
                    <a:ext uri="{FF2B5EF4-FFF2-40B4-BE49-F238E27FC236}">
                      <a16:creationId xmlns:a16="http://schemas.microsoft.com/office/drawing/2014/main" id="{0A6F79E6-B38C-4AE4-84D0-43549CAFB6EA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52" name="Freeform 30">
                  <a:extLst>
                    <a:ext uri="{FF2B5EF4-FFF2-40B4-BE49-F238E27FC236}">
                      <a16:creationId xmlns:a16="http://schemas.microsoft.com/office/drawing/2014/main" id="{841F475E-4B54-4C7B-85EF-F7B8C5596FB6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53" name="Freeform 31">
                  <a:extLst>
                    <a:ext uri="{FF2B5EF4-FFF2-40B4-BE49-F238E27FC236}">
                      <a16:creationId xmlns:a16="http://schemas.microsoft.com/office/drawing/2014/main" id="{07218D9C-CD23-4ABC-87EB-40738C149E29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54" name="Freeform 32">
                  <a:extLst>
                    <a:ext uri="{FF2B5EF4-FFF2-40B4-BE49-F238E27FC236}">
                      <a16:creationId xmlns:a16="http://schemas.microsoft.com/office/drawing/2014/main" id="{153C7DD8-95D3-4D8B-B124-9C5583165CB5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55" name="Freeform 33">
                  <a:extLst>
                    <a:ext uri="{FF2B5EF4-FFF2-40B4-BE49-F238E27FC236}">
                      <a16:creationId xmlns:a16="http://schemas.microsoft.com/office/drawing/2014/main" id="{28B4A1A6-247D-4312-A212-332A7ECF490E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56" name="Freeform 34">
                  <a:extLst>
                    <a:ext uri="{FF2B5EF4-FFF2-40B4-BE49-F238E27FC236}">
                      <a16:creationId xmlns:a16="http://schemas.microsoft.com/office/drawing/2014/main" id="{01C153E5-303D-4B5F-8EEF-012B30DDD226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57" name="Freeform 35">
                  <a:extLst>
                    <a:ext uri="{FF2B5EF4-FFF2-40B4-BE49-F238E27FC236}">
                      <a16:creationId xmlns:a16="http://schemas.microsoft.com/office/drawing/2014/main" id="{E11B10E8-B934-4749-89F3-4C56FB334CDC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58" name="Freeform 36">
                  <a:extLst>
                    <a:ext uri="{FF2B5EF4-FFF2-40B4-BE49-F238E27FC236}">
                      <a16:creationId xmlns:a16="http://schemas.microsoft.com/office/drawing/2014/main" id="{042C8059-AB21-44A7-9798-C192FFD11E78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59" name="Freeform 37">
                  <a:extLst>
                    <a:ext uri="{FF2B5EF4-FFF2-40B4-BE49-F238E27FC236}">
                      <a16:creationId xmlns:a16="http://schemas.microsoft.com/office/drawing/2014/main" id="{2C4BFACC-8D95-41E8-828B-8BEBF8D0998F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60" name="Freeform 38">
                  <a:extLst>
                    <a:ext uri="{FF2B5EF4-FFF2-40B4-BE49-F238E27FC236}">
                      <a16:creationId xmlns:a16="http://schemas.microsoft.com/office/drawing/2014/main" id="{2FB902EA-7FAD-4962-A388-0222A1B66CA3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61" name="Freeform 39">
                  <a:extLst>
                    <a:ext uri="{FF2B5EF4-FFF2-40B4-BE49-F238E27FC236}">
                      <a16:creationId xmlns:a16="http://schemas.microsoft.com/office/drawing/2014/main" id="{3986AE8F-1083-4A3A-A98D-9B2F83D3EA71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62" name="Freeform 40">
                  <a:extLst>
                    <a:ext uri="{FF2B5EF4-FFF2-40B4-BE49-F238E27FC236}">
                      <a16:creationId xmlns:a16="http://schemas.microsoft.com/office/drawing/2014/main" id="{CB6A3844-0F3E-4A99-A9DE-B1AD5EB0F463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63" name="Freeform 41">
                  <a:extLst>
                    <a:ext uri="{FF2B5EF4-FFF2-40B4-BE49-F238E27FC236}">
                      <a16:creationId xmlns:a16="http://schemas.microsoft.com/office/drawing/2014/main" id="{5A7BC025-1F7F-4AD0-80CD-07279B496BC4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64" name="Freeform 42">
                  <a:extLst>
                    <a:ext uri="{FF2B5EF4-FFF2-40B4-BE49-F238E27FC236}">
                      <a16:creationId xmlns:a16="http://schemas.microsoft.com/office/drawing/2014/main" id="{8E34B19B-FC70-46D4-8501-F2AB2688945C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65" name="Freeform 43">
                  <a:extLst>
                    <a:ext uri="{FF2B5EF4-FFF2-40B4-BE49-F238E27FC236}">
                      <a16:creationId xmlns:a16="http://schemas.microsoft.com/office/drawing/2014/main" id="{887A3565-D731-4510-A8B9-C9208D3C86AC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66" name="Freeform 44">
                  <a:extLst>
                    <a:ext uri="{FF2B5EF4-FFF2-40B4-BE49-F238E27FC236}">
                      <a16:creationId xmlns:a16="http://schemas.microsoft.com/office/drawing/2014/main" id="{4C9E04E4-9682-4F89-8EA3-1F40DD61ACE7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67" name="Freeform 45">
                  <a:extLst>
                    <a:ext uri="{FF2B5EF4-FFF2-40B4-BE49-F238E27FC236}">
                      <a16:creationId xmlns:a16="http://schemas.microsoft.com/office/drawing/2014/main" id="{82A2C7A6-311C-4670-8CE7-2FCE86D23F67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68" name="Freeform 46">
                  <a:extLst>
                    <a:ext uri="{FF2B5EF4-FFF2-40B4-BE49-F238E27FC236}">
                      <a16:creationId xmlns:a16="http://schemas.microsoft.com/office/drawing/2014/main" id="{3BB6BD62-71B2-4381-A801-8C13D68C06C2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69" name="Freeform 47">
                  <a:extLst>
                    <a:ext uri="{FF2B5EF4-FFF2-40B4-BE49-F238E27FC236}">
                      <a16:creationId xmlns:a16="http://schemas.microsoft.com/office/drawing/2014/main" id="{785F6194-B8CF-4DCA-8E3A-1E7B0319AC90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70" name="Freeform 48">
                  <a:extLst>
                    <a:ext uri="{FF2B5EF4-FFF2-40B4-BE49-F238E27FC236}">
                      <a16:creationId xmlns:a16="http://schemas.microsoft.com/office/drawing/2014/main" id="{4D1478A8-3761-4F23-BF70-BC209C660AB6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71" name="Freeform 49">
                  <a:extLst>
                    <a:ext uri="{FF2B5EF4-FFF2-40B4-BE49-F238E27FC236}">
                      <a16:creationId xmlns:a16="http://schemas.microsoft.com/office/drawing/2014/main" id="{46952503-FF32-47D8-BE03-F59D3C0979DD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72" name="Freeform 50">
                  <a:extLst>
                    <a:ext uri="{FF2B5EF4-FFF2-40B4-BE49-F238E27FC236}">
                      <a16:creationId xmlns:a16="http://schemas.microsoft.com/office/drawing/2014/main" id="{DDD67A6B-DB25-4168-B4DB-398A46743E82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73" name="Freeform 51">
                  <a:extLst>
                    <a:ext uri="{FF2B5EF4-FFF2-40B4-BE49-F238E27FC236}">
                      <a16:creationId xmlns:a16="http://schemas.microsoft.com/office/drawing/2014/main" id="{AF7627A1-AD61-4F30-9E52-167134F7BBC4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74" name="Freeform 52">
                  <a:extLst>
                    <a:ext uri="{FF2B5EF4-FFF2-40B4-BE49-F238E27FC236}">
                      <a16:creationId xmlns:a16="http://schemas.microsoft.com/office/drawing/2014/main" id="{25D03329-6459-40B1-B045-A651DDAD9D03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75" name="Freeform 53">
                  <a:extLst>
                    <a:ext uri="{FF2B5EF4-FFF2-40B4-BE49-F238E27FC236}">
                      <a16:creationId xmlns:a16="http://schemas.microsoft.com/office/drawing/2014/main" id="{9FD9C419-F2DE-47F2-BC55-0E8BF0FB0A20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76" name="Freeform 54">
                  <a:extLst>
                    <a:ext uri="{FF2B5EF4-FFF2-40B4-BE49-F238E27FC236}">
                      <a16:creationId xmlns:a16="http://schemas.microsoft.com/office/drawing/2014/main" id="{AB543EFC-508C-4F19-B80B-115FC7C69A97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77" name="Freeform 55">
                  <a:extLst>
                    <a:ext uri="{FF2B5EF4-FFF2-40B4-BE49-F238E27FC236}">
                      <a16:creationId xmlns:a16="http://schemas.microsoft.com/office/drawing/2014/main" id="{6184A960-775A-4896-857C-2D662F61620F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78" name="Freeform 56">
                  <a:extLst>
                    <a:ext uri="{FF2B5EF4-FFF2-40B4-BE49-F238E27FC236}">
                      <a16:creationId xmlns:a16="http://schemas.microsoft.com/office/drawing/2014/main" id="{1C80D15C-2FC7-4FAB-BD5B-C38B7BD8E513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79" name="Freeform 57">
                  <a:extLst>
                    <a:ext uri="{FF2B5EF4-FFF2-40B4-BE49-F238E27FC236}">
                      <a16:creationId xmlns:a16="http://schemas.microsoft.com/office/drawing/2014/main" id="{D7DF2694-5B7C-4580-A0D5-9FAE5A42BD2D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80" name="Freeform 58">
                  <a:extLst>
                    <a:ext uri="{FF2B5EF4-FFF2-40B4-BE49-F238E27FC236}">
                      <a16:creationId xmlns:a16="http://schemas.microsoft.com/office/drawing/2014/main" id="{FE2E59C1-4A0E-47CD-ACE5-2FE4C571317C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81" name="Freeform 59">
                  <a:extLst>
                    <a:ext uri="{FF2B5EF4-FFF2-40B4-BE49-F238E27FC236}">
                      <a16:creationId xmlns:a16="http://schemas.microsoft.com/office/drawing/2014/main" id="{77A87C08-FA6A-4268-97EA-DD1893E84F1A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82" name="Freeform 60">
                  <a:extLst>
                    <a:ext uri="{FF2B5EF4-FFF2-40B4-BE49-F238E27FC236}">
                      <a16:creationId xmlns:a16="http://schemas.microsoft.com/office/drawing/2014/main" id="{EEA672B2-9AE6-496D-AEB3-A61247CEEC5A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83" name="Freeform 61">
                  <a:extLst>
                    <a:ext uri="{FF2B5EF4-FFF2-40B4-BE49-F238E27FC236}">
                      <a16:creationId xmlns:a16="http://schemas.microsoft.com/office/drawing/2014/main" id="{78033FDE-7862-4E7F-B219-48053459F497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84" name="Freeform 62">
                  <a:extLst>
                    <a:ext uri="{FF2B5EF4-FFF2-40B4-BE49-F238E27FC236}">
                      <a16:creationId xmlns:a16="http://schemas.microsoft.com/office/drawing/2014/main" id="{8DBF0ACB-62A4-498C-AAFD-DA27CD935308}"/>
                    </a:ext>
                  </a:extLst>
                </p:cNvPr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85" name="Freeform 63">
                  <a:extLst>
                    <a:ext uri="{FF2B5EF4-FFF2-40B4-BE49-F238E27FC236}">
                      <a16:creationId xmlns:a16="http://schemas.microsoft.com/office/drawing/2014/main" id="{03F3B636-6512-4990-A610-AE2EBA758708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86" name="Freeform 64">
                  <a:extLst>
                    <a:ext uri="{FF2B5EF4-FFF2-40B4-BE49-F238E27FC236}">
                      <a16:creationId xmlns:a16="http://schemas.microsoft.com/office/drawing/2014/main" id="{CD4545E8-308A-4E1A-AFE8-C90C9D9BAC96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87" name="Freeform 65">
                  <a:extLst>
                    <a:ext uri="{FF2B5EF4-FFF2-40B4-BE49-F238E27FC236}">
                      <a16:creationId xmlns:a16="http://schemas.microsoft.com/office/drawing/2014/main" id="{91645A63-E126-4801-9385-0C9D361F7B8D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88" name="Freeform 66">
                  <a:extLst>
                    <a:ext uri="{FF2B5EF4-FFF2-40B4-BE49-F238E27FC236}">
                      <a16:creationId xmlns:a16="http://schemas.microsoft.com/office/drawing/2014/main" id="{77D6F975-62A3-456F-9992-85E0270BBAF8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89" name="Freeform 67">
                  <a:extLst>
                    <a:ext uri="{FF2B5EF4-FFF2-40B4-BE49-F238E27FC236}">
                      <a16:creationId xmlns:a16="http://schemas.microsoft.com/office/drawing/2014/main" id="{91709308-AC45-476D-BDA1-F85E927313FF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90" name="Freeform 68">
                  <a:extLst>
                    <a:ext uri="{FF2B5EF4-FFF2-40B4-BE49-F238E27FC236}">
                      <a16:creationId xmlns:a16="http://schemas.microsoft.com/office/drawing/2014/main" id="{BCD559CD-85F7-42F3-AA05-4F640759D281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91" name="Freeform 69">
                  <a:extLst>
                    <a:ext uri="{FF2B5EF4-FFF2-40B4-BE49-F238E27FC236}">
                      <a16:creationId xmlns:a16="http://schemas.microsoft.com/office/drawing/2014/main" id="{5B41B7C9-D70E-4160-B0A2-23601EF4F361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92" name="Freeform 70">
                  <a:extLst>
                    <a:ext uri="{FF2B5EF4-FFF2-40B4-BE49-F238E27FC236}">
                      <a16:creationId xmlns:a16="http://schemas.microsoft.com/office/drawing/2014/main" id="{A639199D-67E8-4A53-BFBB-4B20277C2CA9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93" name="Freeform 71">
                  <a:extLst>
                    <a:ext uri="{FF2B5EF4-FFF2-40B4-BE49-F238E27FC236}">
                      <a16:creationId xmlns:a16="http://schemas.microsoft.com/office/drawing/2014/main" id="{7F0E13AD-2BD9-4129-AB72-CBE07BEFB229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94" name="Freeform 72">
                  <a:extLst>
                    <a:ext uri="{FF2B5EF4-FFF2-40B4-BE49-F238E27FC236}">
                      <a16:creationId xmlns:a16="http://schemas.microsoft.com/office/drawing/2014/main" id="{39026B68-7FF7-4D2F-8B40-E652EB03165B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95" name="Freeform 73">
                  <a:extLst>
                    <a:ext uri="{FF2B5EF4-FFF2-40B4-BE49-F238E27FC236}">
                      <a16:creationId xmlns:a16="http://schemas.microsoft.com/office/drawing/2014/main" id="{AD8CDBDD-A758-442B-8BFD-B65C9C1E112F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96" name="Freeform 74">
                  <a:extLst>
                    <a:ext uri="{FF2B5EF4-FFF2-40B4-BE49-F238E27FC236}">
                      <a16:creationId xmlns:a16="http://schemas.microsoft.com/office/drawing/2014/main" id="{6A606AB5-22E4-44D0-8CB8-50512D891D1A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97" name="Freeform 75">
                  <a:extLst>
                    <a:ext uri="{FF2B5EF4-FFF2-40B4-BE49-F238E27FC236}">
                      <a16:creationId xmlns:a16="http://schemas.microsoft.com/office/drawing/2014/main" id="{1E306FF3-A6C9-4E1F-BAEB-DEB10C8CD275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98" name="Freeform 76">
                  <a:extLst>
                    <a:ext uri="{FF2B5EF4-FFF2-40B4-BE49-F238E27FC236}">
                      <a16:creationId xmlns:a16="http://schemas.microsoft.com/office/drawing/2014/main" id="{70063EAC-DFD7-4973-8FA4-29E5379B71A7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99" name="Freeform 77">
                  <a:extLst>
                    <a:ext uri="{FF2B5EF4-FFF2-40B4-BE49-F238E27FC236}">
                      <a16:creationId xmlns:a16="http://schemas.microsoft.com/office/drawing/2014/main" id="{25999DE2-4C66-49EE-9567-FA9093CC78F7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300" name="Freeform 78">
                  <a:extLst>
                    <a:ext uri="{FF2B5EF4-FFF2-40B4-BE49-F238E27FC236}">
                      <a16:creationId xmlns:a16="http://schemas.microsoft.com/office/drawing/2014/main" id="{DAAA5298-DC09-47CD-8E67-5BA71BB6C6F5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301" name="Freeform 79">
                  <a:extLst>
                    <a:ext uri="{FF2B5EF4-FFF2-40B4-BE49-F238E27FC236}">
                      <a16:creationId xmlns:a16="http://schemas.microsoft.com/office/drawing/2014/main" id="{C764796F-C45D-462E-B088-A05E13CDFD8A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302" name="Freeform 80">
                  <a:extLst>
                    <a:ext uri="{FF2B5EF4-FFF2-40B4-BE49-F238E27FC236}">
                      <a16:creationId xmlns:a16="http://schemas.microsoft.com/office/drawing/2014/main" id="{D42BC995-CC37-4254-8E7F-8581F9DBC01E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303" name="Freeform 81">
                  <a:extLst>
                    <a:ext uri="{FF2B5EF4-FFF2-40B4-BE49-F238E27FC236}">
                      <a16:creationId xmlns:a16="http://schemas.microsoft.com/office/drawing/2014/main" id="{98A3B6C9-BB4B-4C11-B1D2-FE6014BC667E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304" name="Freeform 82">
                  <a:extLst>
                    <a:ext uri="{FF2B5EF4-FFF2-40B4-BE49-F238E27FC236}">
                      <a16:creationId xmlns:a16="http://schemas.microsoft.com/office/drawing/2014/main" id="{0C17173A-6DCC-4FF4-A62E-E06658F2191E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305" name="Freeform 83">
                  <a:extLst>
                    <a:ext uri="{FF2B5EF4-FFF2-40B4-BE49-F238E27FC236}">
                      <a16:creationId xmlns:a16="http://schemas.microsoft.com/office/drawing/2014/main" id="{BA202F8E-B844-4C29-92E6-03DF356B0E8D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306" name="Freeform 84">
                  <a:extLst>
                    <a:ext uri="{FF2B5EF4-FFF2-40B4-BE49-F238E27FC236}">
                      <a16:creationId xmlns:a16="http://schemas.microsoft.com/office/drawing/2014/main" id="{845EBA34-12FB-4788-86E6-8E2466E91831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307" name="Freeform 85">
                  <a:extLst>
                    <a:ext uri="{FF2B5EF4-FFF2-40B4-BE49-F238E27FC236}">
                      <a16:creationId xmlns:a16="http://schemas.microsoft.com/office/drawing/2014/main" id="{B5B82B37-D3DF-438B-9F1D-38FE06567E7A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</p:grpSp>
          <p:grpSp>
            <p:nvGrpSpPr>
              <p:cNvPr id="159" name="Group 158">
                <a:extLst>
                  <a:ext uri="{FF2B5EF4-FFF2-40B4-BE49-F238E27FC236}">
                    <a16:creationId xmlns:a16="http://schemas.microsoft.com/office/drawing/2014/main" id="{08A6AF81-2FAF-465C-914B-0685C984A344}"/>
                  </a:ext>
                </a:extLst>
              </p:cNvPr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160" name="Freeform 161">
                  <a:extLst>
                    <a:ext uri="{FF2B5EF4-FFF2-40B4-BE49-F238E27FC236}">
                      <a16:creationId xmlns:a16="http://schemas.microsoft.com/office/drawing/2014/main" id="{40C4C867-D5FE-424F-9536-FA2D415FF38E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61" name="Freeform 162">
                  <a:extLst>
                    <a:ext uri="{FF2B5EF4-FFF2-40B4-BE49-F238E27FC236}">
                      <a16:creationId xmlns:a16="http://schemas.microsoft.com/office/drawing/2014/main" id="{5618D5CD-EBBD-4929-9554-A85C8A390B3C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62" name="Freeform 163">
                  <a:extLst>
                    <a:ext uri="{FF2B5EF4-FFF2-40B4-BE49-F238E27FC236}">
                      <a16:creationId xmlns:a16="http://schemas.microsoft.com/office/drawing/2014/main" id="{E09D4AD8-A25C-49BC-8784-2743C59048E0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63" name="Freeform 15">
                  <a:extLst>
                    <a:ext uri="{FF2B5EF4-FFF2-40B4-BE49-F238E27FC236}">
                      <a16:creationId xmlns:a16="http://schemas.microsoft.com/office/drawing/2014/main" id="{3B686C8C-FF33-4A2C-A730-34A1046305FA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64" name="Freeform 16">
                  <a:extLst>
                    <a:ext uri="{FF2B5EF4-FFF2-40B4-BE49-F238E27FC236}">
                      <a16:creationId xmlns:a16="http://schemas.microsoft.com/office/drawing/2014/main" id="{77DFD2A9-F09D-4D59-B611-591F9858B935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65" name="Freeform 17">
                  <a:extLst>
                    <a:ext uri="{FF2B5EF4-FFF2-40B4-BE49-F238E27FC236}">
                      <a16:creationId xmlns:a16="http://schemas.microsoft.com/office/drawing/2014/main" id="{72386741-6B0E-4FEC-8C54-949C97063043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66" name="Freeform 18">
                  <a:extLst>
                    <a:ext uri="{FF2B5EF4-FFF2-40B4-BE49-F238E27FC236}">
                      <a16:creationId xmlns:a16="http://schemas.microsoft.com/office/drawing/2014/main" id="{518D3AD1-3A1F-4D87-BAF8-52241F65E572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67" name="Freeform 19">
                  <a:extLst>
                    <a:ext uri="{FF2B5EF4-FFF2-40B4-BE49-F238E27FC236}">
                      <a16:creationId xmlns:a16="http://schemas.microsoft.com/office/drawing/2014/main" id="{F4A2AC0D-BE68-4156-9FA4-3CBDFB1B123C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68" name="Freeform 20">
                  <a:extLst>
                    <a:ext uri="{FF2B5EF4-FFF2-40B4-BE49-F238E27FC236}">
                      <a16:creationId xmlns:a16="http://schemas.microsoft.com/office/drawing/2014/main" id="{3408E464-7913-4F67-8B1E-1460AEBE82E9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69" name="Freeform 21">
                  <a:extLst>
                    <a:ext uri="{FF2B5EF4-FFF2-40B4-BE49-F238E27FC236}">
                      <a16:creationId xmlns:a16="http://schemas.microsoft.com/office/drawing/2014/main" id="{DACB02C0-583A-4A51-907D-D2DD26FFA065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70" name="Freeform 22">
                  <a:extLst>
                    <a:ext uri="{FF2B5EF4-FFF2-40B4-BE49-F238E27FC236}">
                      <a16:creationId xmlns:a16="http://schemas.microsoft.com/office/drawing/2014/main" id="{428460A8-9254-4FDE-AC55-1135EE0BEB68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71" name="Freeform 23">
                  <a:extLst>
                    <a:ext uri="{FF2B5EF4-FFF2-40B4-BE49-F238E27FC236}">
                      <a16:creationId xmlns:a16="http://schemas.microsoft.com/office/drawing/2014/main" id="{07AB95D0-4A90-4865-9219-9B539A27C9EC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72" name="Freeform 24">
                  <a:extLst>
                    <a:ext uri="{FF2B5EF4-FFF2-40B4-BE49-F238E27FC236}">
                      <a16:creationId xmlns:a16="http://schemas.microsoft.com/office/drawing/2014/main" id="{F3489CFE-DD1E-4639-A193-14D774495AE0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73" name="Freeform 25">
                  <a:extLst>
                    <a:ext uri="{FF2B5EF4-FFF2-40B4-BE49-F238E27FC236}">
                      <a16:creationId xmlns:a16="http://schemas.microsoft.com/office/drawing/2014/main" id="{392E4699-53D3-405C-8CEE-D57DCC7129F0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74" name="Freeform 26">
                  <a:extLst>
                    <a:ext uri="{FF2B5EF4-FFF2-40B4-BE49-F238E27FC236}">
                      <a16:creationId xmlns:a16="http://schemas.microsoft.com/office/drawing/2014/main" id="{2A3A9566-1725-4871-BD54-9949E0E35BD5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75" name="Freeform 27">
                  <a:extLst>
                    <a:ext uri="{FF2B5EF4-FFF2-40B4-BE49-F238E27FC236}">
                      <a16:creationId xmlns:a16="http://schemas.microsoft.com/office/drawing/2014/main" id="{03968AB8-11FB-48C6-B3B6-FDD34B5DD75B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76" name="Freeform 28">
                  <a:extLst>
                    <a:ext uri="{FF2B5EF4-FFF2-40B4-BE49-F238E27FC236}">
                      <a16:creationId xmlns:a16="http://schemas.microsoft.com/office/drawing/2014/main" id="{41E67D55-D826-46BB-8FBE-97EFDC261F8B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77" name="Freeform 29">
                  <a:extLst>
                    <a:ext uri="{FF2B5EF4-FFF2-40B4-BE49-F238E27FC236}">
                      <a16:creationId xmlns:a16="http://schemas.microsoft.com/office/drawing/2014/main" id="{B4B51008-27B4-47F3-BC51-661D66E8FF79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78" name="Freeform 30">
                  <a:extLst>
                    <a:ext uri="{FF2B5EF4-FFF2-40B4-BE49-F238E27FC236}">
                      <a16:creationId xmlns:a16="http://schemas.microsoft.com/office/drawing/2014/main" id="{26794EB4-5EDD-459C-8D74-8EA30543980A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79" name="Freeform 31">
                  <a:extLst>
                    <a:ext uri="{FF2B5EF4-FFF2-40B4-BE49-F238E27FC236}">
                      <a16:creationId xmlns:a16="http://schemas.microsoft.com/office/drawing/2014/main" id="{A06E418F-DCD8-4AD7-B12C-3B08C16874CD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80" name="Freeform 32">
                  <a:extLst>
                    <a:ext uri="{FF2B5EF4-FFF2-40B4-BE49-F238E27FC236}">
                      <a16:creationId xmlns:a16="http://schemas.microsoft.com/office/drawing/2014/main" id="{60848E8E-EB05-4ABC-A20B-44218F45D87B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81" name="Freeform 33">
                  <a:extLst>
                    <a:ext uri="{FF2B5EF4-FFF2-40B4-BE49-F238E27FC236}">
                      <a16:creationId xmlns:a16="http://schemas.microsoft.com/office/drawing/2014/main" id="{9459D808-A315-485B-9B59-486FCC30EB3D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82" name="Freeform 34">
                  <a:extLst>
                    <a:ext uri="{FF2B5EF4-FFF2-40B4-BE49-F238E27FC236}">
                      <a16:creationId xmlns:a16="http://schemas.microsoft.com/office/drawing/2014/main" id="{2719B354-CA25-4DA9-AF56-C26F749DC976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83" name="Freeform 35">
                  <a:extLst>
                    <a:ext uri="{FF2B5EF4-FFF2-40B4-BE49-F238E27FC236}">
                      <a16:creationId xmlns:a16="http://schemas.microsoft.com/office/drawing/2014/main" id="{27E1533C-600F-40A6-B8BA-2DF346575849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84" name="Freeform 36">
                  <a:extLst>
                    <a:ext uri="{FF2B5EF4-FFF2-40B4-BE49-F238E27FC236}">
                      <a16:creationId xmlns:a16="http://schemas.microsoft.com/office/drawing/2014/main" id="{2409B8C4-8405-411F-A1C2-6A64174F3DCE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85" name="Freeform 37">
                  <a:extLst>
                    <a:ext uri="{FF2B5EF4-FFF2-40B4-BE49-F238E27FC236}">
                      <a16:creationId xmlns:a16="http://schemas.microsoft.com/office/drawing/2014/main" id="{51B47E0F-8E81-4BF9-86DD-557823CA4E99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86" name="Freeform 38">
                  <a:extLst>
                    <a:ext uri="{FF2B5EF4-FFF2-40B4-BE49-F238E27FC236}">
                      <a16:creationId xmlns:a16="http://schemas.microsoft.com/office/drawing/2014/main" id="{CD887238-057A-49B7-AC38-0C1EF267C8B9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87" name="Freeform 39">
                  <a:extLst>
                    <a:ext uri="{FF2B5EF4-FFF2-40B4-BE49-F238E27FC236}">
                      <a16:creationId xmlns:a16="http://schemas.microsoft.com/office/drawing/2014/main" id="{E68B225F-12A4-44A9-ACD4-F3A4FCD6AB59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88" name="Freeform 40">
                  <a:extLst>
                    <a:ext uri="{FF2B5EF4-FFF2-40B4-BE49-F238E27FC236}">
                      <a16:creationId xmlns:a16="http://schemas.microsoft.com/office/drawing/2014/main" id="{899201EA-8F49-4CEA-9C2E-6B5A57A4D324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89" name="Freeform 41">
                  <a:extLst>
                    <a:ext uri="{FF2B5EF4-FFF2-40B4-BE49-F238E27FC236}">
                      <a16:creationId xmlns:a16="http://schemas.microsoft.com/office/drawing/2014/main" id="{32CC7581-338B-41A8-B9CB-141C3584F4E4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90" name="Freeform 42">
                  <a:extLst>
                    <a:ext uri="{FF2B5EF4-FFF2-40B4-BE49-F238E27FC236}">
                      <a16:creationId xmlns:a16="http://schemas.microsoft.com/office/drawing/2014/main" id="{2C3E908E-20F6-4602-AAD5-6A8B81507A2E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91" name="Freeform 43">
                  <a:extLst>
                    <a:ext uri="{FF2B5EF4-FFF2-40B4-BE49-F238E27FC236}">
                      <a16:creationId xmlns:a16="http://schemas.microsoft.com/office/drawing/2014/main" id="{C05C8E46-2C7A-4E14-855D-1AB643746D3E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92" name="Freeform 44">
                  <a:extLst>
                    <a:ext uri="{FF2B5EF4-FFF2-40B4-BE49-F238E27FC236}">
                      <a16:creationId xmlns:a16="http://schemas.microsoft.com/office/drawing/2014/main" id="{E622282B-6181-4309-866E-F9C9C6DB7C8E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93" name="Freeform 45">
                  <a:extLst>
                    <a:ext uri="{FF2B5EF4-FFF2-40B4-BE49-F238E27FC236}">
                      <a16:creationId xmlns:a16="http://schemas.microsoft.com/office/drawing/2014/main" id="{1AB1A3FF-2116-4620-A01F-02FEE2AF52B7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94" name="Freeform 46">
                  <a:extLst>
                    <a:ext uri="{FF2B5EF4-FFF2-40B4-BE49-F238E27FC236}">
                      <a16:creationId xmlns:a16="http://schemas.microsoft.com/office/drawing/2014/main" id="{4C89618B-332D-46B8-BD05-FE924F673DDC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95" name="Freeform 47">
                  <a:extLst>
                    <a:ext uri="{FF2B5EF4-FFF2-40B4-BE49-F238E27FC236}">
                      <a16:creationId xmlns:a16="http://schemas.microsoft.com/office/drawing/2014/main" id="{73BB4726-FFD5-43B0-8947-8476E2E46513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96" name="Freeform 48">
                  <a:extLst>
                    <a:ext uri="{FF2B5EF4-FFF2-40B4-BE49-F238E27FC236}">
                      <a16:creationId xmlns:a16="http://schemas.microsoft.com/office/drawing/2014/main" id="{C75BEAA4-9F6E-4ED9-87CF-5909CBACF100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97" name="Freeform 49">
                  <a:extLst>
                    <a:ext uri="{FF2B5EF4-FFF2-40B4-BE49-F238E27FC236}">
                      <a16:creationId xmlns:a16="http://schemas.microsoft.com/office/drawing/2014/main" id="{316E6CC7-6F28-468D-A396-94514835E1A2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98" name="Freeform 50">
                  <a:extLst>
                    <a:ext uri="{FF2B5EF4-FFF2-40B4-BE49-F238E27FC236}">
                      <a16:creationId xmlns:a16="http://schemas.microsoft.com/office/drawing/2014/main" id="{A208B057-A480-48A6-8FA7-B088AEBD331F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99" name="Freeform 51">
                  <a:extLst>
                    <a:ext uri="{FF2B5EF4-FFF2-40B4-BE49-F238E27FC236}">
                      <a16:creationId xmlns:a16="http://schemas.microsoft.com/office/drawing/2014/main" id="{E86678F7-BB0E-4257-B4E5-CDE704A832A1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00" name="Freeform 52">
                  <a:extLst>
                    <a:ext uri="{FF2B5EF4-FFF2-40B4-BE49-F238E27FC236}">
                      <a16:creationId xmlns:a16="http://schemas.microsoft.com/office/drawing/2014/main" id="{6F453839-C57E-49A6-B7E6-2B6A71C9208C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01" name="Freeform 53">
                  <a:extLst>
                    <a:ext uri="{FF2B5EF4-FFF2-40B4-BE49-F238E27FC236}">
                      <a16:creationId xmlns:a16="http://schemas.microsoft.com/office/drawing/2014/main" id="{6D0C67C8-960F-42C8-9D26-531653C9073B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02" name="Freeform 54">
                  <a:extLst>
                    <a:ext uri="{FF2B5EF4-FFF2-40B4-BE49-F238E27FC236}">
                      <a16:creationId xmlns:a16="http://schemas.microsoft.com/office/drawing/2014/main" id="{1D12A8CC-69C6-48FC-9B15-AC8EDEF1F162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03" name="Freeform 55">
                  <a:extLst>
                    <a:ext uri="{FF2B5EF4-FFF2-40B4-BE49-F238E27FC236}">
                      <a16:creationId xmlns:a16="http://schemas.microsoft.com/office/drawing/2014/main" id="{AE81F74D-BDAA-4F11-8ABA-A4289133D28B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04" name="Freeform 56">
                  <a:extLst>
                    <a:ext uri="{FF2B5EF4-FFF2-40B4-BE49-F238E27FC236}">
                      <a16:creationId xmlns:a16="http://schemas.microsoft.com/office/drawing/2014/main" id="{9F2ACE94-1244-4F74-9C59-F8286CA4F0DA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05" name="Freeform 57">
                  <a:extLst>
                    <a:ext uri="{FF2B5EF4-FFF2-40B4-BE49-F238E27FC236}">
                      <a16:creationId xmlns:a16="http://schemas.microsoft.com/office/drawing/2014/main" id="{D553EE20-D172-4C0A-B9F3-FF1E717DEB70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06" name="Freeform 58">
                  <a:extLst>
                    <a:ext uri="{FF2B5EF4-FFF2-40B4-BE49-F238E27FC236}">
                      <a16:creationId xmlns:a16="http://schemas.microsoft.com/office/drawing/2014/main" id="{88D10B21-F2B8-44D5-83D1-1D37F5C20A26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07" name="Freeform 59">
                  <a:extLst>
                    <a:ext uri="{FF2B5EF4-FFF2-40B4-BE49-F238E27FC236}">
                      <a16:creationId xmlns:a16="http://schemas.microsoft.com/office/drawing/2014/main" id="{A091E003-48DA-40DE-A6CB-B930CC057AA3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08" name="Freeform 60">
                  <a:extLst>
                    <a:ext uri="{FF2B5EF4-FFF2-40B4-BE49-F238E27FC236}">
                      <a16:creationId xmlns:a16="http://schemas.microsoft.com/office/drawing/2014/main" id="{FD52B2E5-BEEB-4483-8E73-5A6D007DDE97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09" name="Freeform 61">
                  <a:extLst>
                    <a:ext uri="{FF2B5EF4-FFF2-40B4-BE49-F238E27FC236}">
                      <a16:creationId xmlns:a16="http://schemas.microsoft.com/office/drawing/2014/main" id="{DD259333-B483-4CA0-A63F-375159FB7F28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10" name="Freeform 62">
                  <a:extLst>
                    <a:ext uri="{FF2B5EF4-FFF2-40B4-BE49-F238E27FC236}">
                      <a16:creationId xmlns:a16="http://schemas.microsoft.com/office/drawing/2014/main" id="{62AD1680-F45B-46F5-8EB8-44C0B117042A}"/>
                    </a:ext>
                  </a:extLst>
                </p:cNvPr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11" name="Freeform 63">
                  <a:extLst>
                    <a:ext uri="{FF2B5EF4-FFF2-40B4-BE49-F238E27FC236}">
                      <a16:creationId xmlns:a16="http://schemas.microsoft.com/office/drawing/2014/main" id="{36608B69-8E45-4620-A7B3-40379BDB8C1C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12" name="Freeform 64">
                  <a:extLst>
                    <a:ext uri="{FF2B5EF4-FFF2-40B4-BE49-F238E27FC236}">
                      <a16:creationId xmlns:a16="http://schemas.microsoft.com/office/drawing/2014/main" id="{5D72411C-2F0F-4BD9-A071-2AA605BDE09F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13" name="Freeform 65">
                  <a:extLst>
                    <a:ext uri="{FF2B5EF4-FFF2-40B4-BE49-F238E27FC236}">
                      <a16:creationId xmlns:a16="http://schemas.microsoft.com/office/drawing/2014/main" id="{4F5841E0-01C2-4AA1-B032-22C592401777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14" name="Freeform 66">
                  <a:extLst>
                    <a:ext uri="{FF2B5EF4-FFF2-40B4-BE49-F238E27FC236}">
                      <a16:creationId xmlns:a16="http://schemas.microsoft.com/office/drawing/2014/main" id="{A4C1BD64-27E0-44C1-A9CC-C0241864825E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15" name="Freeform 67">
                  <a:extLst>
                    <a:ext uri="{FF2B5EF4-FFF2-40B4-BE49-F238E27FC236}">
                      <a16:creationId xmlns:a16="http://schemas.microsoft.com/office/drawing/2014/main" id="{66423966-565F-4147-A9BD-E2C68F5EC130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16" name="Freeform 68">
                  <a:extLst>
                    <a:ext uri="{FF2B5EF4-FFF2-40B4-BE49-F238E27FC236}">
                      <a16:creationId xmlns:a16="http://schemas.microsoft.com/office/drawing/2014/main" id="{4CC0879F-B2BD-4874-84E3-6CD497828A11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17" name="Freeform 69">
                  <a:extLst>
                    <a:ext uri="{FF2B5EF4-FFF2-40B4-BE49-F238E27FC236}">
                      <a16:creationId xmlns:a16="http://schemas.microsoft.com/office/drawing/2014/main" id="{CBF8992C-847F-4EFB-9266-CD3534E7BF03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18" name="Freeform 70">
                  <a:extLst>
                    <a:ext uri="{FF2B5EF4-FFF2-40B4-BE49-F238E27FC236}">
                      <a16:creationId xmlns:a16="http://schemas.microsoft.com/office/drawing/2014/main" id="{A7D878B9-F985-473A-9F10-81466BC632AE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19" name="Freeform 71">
                  <a:extLst>
                    <a:ext uri="{FF2B5EF4-FFF2-40B4-BE49-F238E27FC236}">
                      <a16:creationId xmlns:a16="http://schemas.microsoft.com/office/drawing/2014/main" id="{6C4E2196-33F5-4E65-B156-156C97BADA7B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20" name="Freeform 72">
                  <a:extLst>
                    <a:ext uri="{FF2B5EF4-FFF2-40B4-BE49-F238E27FC236}">
                      <a16:creationId xmlns:a16="http://schemas.microsoft.com/office/drawing/2014/main" id="{1BE35C10-351C-4653-A649-C8CAAC293E1D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21" name="Freeform 73">
                  <a:extLst>
                    <a:ext uri="{FF2B5EF4-FFF2-40B4-BE49-F238E27FC236}">
                      <a16:creationId xmlns:a16="http://schemas.microsoft.com/office/drawing/2014/main" id="{65034D5F-F031-4CD9-ACF0-44D06DA9D0ED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22" name="Freeform 74">
                  <a:extLst>
                    <a:ext uri="{FF2B5EF4-FFF2-40B4-BE49-F238E27FC236}">
                      <a16:creationId xmlns:a16="http://schemas.microsoft.com/office/drawing/2014/main" id="{3073AA8A-AEDE-47C0-B692-63C3CA2141E0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23" name="Freeform 75">
                  <a:extLst>
                    <a:ext uri="{FF2B5EF4-FFF2-40B4-BE49-F238E27FC236}">
                      <a16:creationId xmlns:a16="http://schemas.microsoft.com/office/drawing/2014/main" id="{AAD34A15-DD0F-4FDD-B329-0D037E7CA4EC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24" name="Freeform 76">
                  <a:extLst>
                    <a:ext uri="{FF2B5EF4-FFF2-40B4-BE49-F238E27FC236}">
                      <a16:creationId xmlns:a16="http://schemas.microsoft.com/office/drawing/2014/main" id="{A3F141D0-5E33-4AC6-87F9-D06034C1877A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25" name="Freeform 77">
                  <a:extLst>
                    <a:ext uri="{FF2B5EF4-FFF2-40B4-BE49-F238E27FC236}">
                      <a16:creationId xmlns:a16="http://schemas.microsoft.com/office/drawing/2014/main" id="{0A8A1F4B-A0B2-4A4B-BF75-832D8961534E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26" name="Freeform 78">
                  <a:extLst>
                    <a:ext uri="{FF2B5EF4-FFF2-40B4-BE49-F238E27FC236}">
                      <a16:creationId xmlns:a16="http://schemas.microsoft.com/office/drawing/2014/main" id="{F0055D61-7756-45E2-B2A1-10EFCEFC4C13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27" name="Freeform 79">
                  <a:extLst>
                    <a:ext uri="{FF2B5EF4-FFF2-40B4-BE49-F238E27FC236}">
                      <a16:creationId xmlns:a16="http://schemas.microsoft.com/office/drawing/2014/main" id="{B47BE28F-0DC8-4ED1-B54B-C6D71820CE8C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28" name="Freeform 80">
                  <a:extLst>
                    <a:ext uri="{FF2B5EF4-FFF2-40B4-BE49-F238E27FC236}">
                      <a16:creationId xmlns:a16="http://schemas.microsoft.com/office/drawing/2014/main" id="{D8519523-8FD0-437D-B0D6-B7B5ACDDD69A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29" name="Freeform 81">
                  <a:extLst>
                    <a:ext uri="{FF2B5EF4-FFF2-40B4-BE49-F238E27FC236}">
                      <a16:creationId xmlns:a16="http://schemas.microsoft.com/office/drawing/2014/main" id="{C5EC154E-8E14-4229-8899-9384BFC93340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30" name="Freeform 82">
                  <a:extLst>
                    <a:ext uri="{FF2B5EF4-FFF2-40B4-BE49-F238E27FC236}">
                      <a16:creationId xmlns:a16="http://schemas.microsoft.com/office/drawing/2014/main" id="{B16830DC-7187-4F06-B82B-82825BBA5E05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31" name="Freeform 83">
                  <a:extLst>
                    <a:ext uri="{FF2B5EF4-FFF2-40B4-BE49-F238E27FC236}">
                      <a16:creationId xmlns:a16="http://schemas.microsoft.com/office/drawing/2014/main" id="{2EC751AF-FD2F-44EE-A40D-6F634E9C3EFD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32" name="Freeform 84">
                  <a:extLst>
                    <a:ext uri="{FF2B5EF4-FFF2-40B4-BE49-F238E27FC236}">
                      <a16:creationId xmlns:a16="http://schemas.microsoft.com/office/drawing/2014/main" id="{1D616750-BFA6-4D02-AB36-57671A9C9223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33" name="Freeform 85">
                  <a:extLst>
                    <a:ext uri="{FF2B5EF4-FFF2-40B4-BE49-F238E27FC236}">
                      <a16:creationId xmlns:a16="http://schemas.microsoft.com/office/drawing/2014/main" id="{E2CA571E-5A8A-4175-B0FD-D5E2A99B3ABB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</p:grpSp>
        </p:grpSp>
        <p:grpSp>
          <p:nvGrpSpPr>
            <p:cNvPr id="7" name="Group 8">
              <a:extLst>
                <a:ext uri="{FF2B5EF4-FFF2-40B4-BE49-F238E27FC236}">
                  <a16:creationId xmlns:a16="http://schemas.microsoft.com/office/drawing/2014/main" id="{AAACE9EF-F61C-4603-93D9-14C5DB0E41FA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8A96C164-1109-4CEB-8E5B-F69291826356}"/>
                  </a:ext>
                </a:extLst>
              </p:cNvPr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" name="Freeform 85">
                  <a:extLst>
                    <a:ext uri="{FF2B5EF4-FFF2-40B4-BE49-F238E27FC236}">
                      <a16:creationId xmlns:a16="http://schemas.microsoft.com/office/drawing/2014/main" id="{10D5AC86-D61E-4817-8431-F4F62062EC1B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85" name="Freeform 86">
                  <a:extLst>
                    <a:ext uri="{FF2B5EF4-FFF2-40B4-BE49-F238E27FC236}">
                      <a16:creationId xmlns:a16="http://schemas.microsoft.com/office/drawing/2014/main" id="{20FDFFDE-89D2-4D13-AC79-F591AE4EEAAA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86" name="Freeform 87">
                  <a:extLst>
                    <a:ext uri="{FF2B5EF4-FFF2-40B4-BE49-F238E27FC236}">
                      <a16:creationId xmlns:a16="http://schemas.microsoft.com/office/drawing/2014/main" id="{0C7B465E-9DCC-4D59-AB4D-E301037F6EBD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87" name="Freeform 15">
                  <a:extLst>
                    <a:ext uri="{FF2B5EF4-FFF2-40B4-BE49-F238E27FC236}">
                      <a16:creationId xmlns:a16="http://schemas.microsoft.com/office/drawing/2014/main" id="{D145344F-DE00-4D49-99FD-D487299D9538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88" name="Freeform 16">
                  <a:extLst>
                    <a:ext uri="{FF2B5EF4-FFF2-40B4-BE49-F238E27FC236}">
                      <a16:creationId xmlns:a16="http://schemas.microsoft.com/office/drawing/2014/main" id="{8714F61D-0DA8-4F95-8A35-755EA0BC57B1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89" name="Freeform 17">
                  <a:extLst>
                    <a:ext uri="{FF2B5EF4-FFF2-40B4-BE49-F238E27FC236}">
                      <a16:creationId xmlns:a16="http://schemas.microsoft.com/office/drawing/2014/main" id="{76CB34BF-55FC-45AC-A93F-183EF8CD76D2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90" name="Freeform 18">
                  <a:extLst>
                    <a:ext uri="{FF2B5EF4-FFF2-40B4-BE49-F238E27FC236}">
                      <a16:creationId xmlns:a16="http://schemas.microsoft.com/office/drawing/2014/main" id="{C21CC4D3-D91C-46F8-AF80-B992C8632E66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91" name="Freeform 19">
                  <a:extLst>
                    <a:ext uri="{FF2B5EF4-FFF2-40B4-BE49-F238E27FC236}">
                      <a16:creationId xmlns:a16="http://schemas.microsoft.com/office/drawing/2014/main" id="{F53485E0-E61A-4A96-87CD-3AAF76913540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92" name="Freeform 20">
                  <a:extLst>
                    <a:ext uri="{FF2B5EF4-FFF2-40B4-BE49-F238E27FC236}">
                      <a16:creationId xmlns:a16="http://schemas.microsoft.com/office/drawing/2014/main" id="{8FCAAFBC-DA13-4D8A-B283-4AFCCAA62012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93" name="Freeform 21">
                  <a:extLst>
                    <a:ext uri="{FF2B5EF4-FFF2-40B4-BE49-F238E27FC236}">
                      <a16:creationId xmlns:a16="http://schemas.microsoft.com/office/drawing/2014/main" id="{B6B50286-92A5-40F4-9058-666E26A8D2A6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94" name="Freeform 22">
                  <a:extLst>
                    <a:ext uri="{FF2B5EF4-FFF2-40B4-BE49-F238E27FC236}">
                      <a16:creationId xmlns:a16="http://schemas.microsoft.com/office/drawing/2014/main" id="{679EC431-5C6A-479C-8914-9F873DCA231B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95" name="Freeform 23">
                  <a:extLst>
                    <a:ext uri="{FF2B5EF4-FFF2-40B4-BE49-F238E27FC236}">
                      <a16:creationId xmlns:a16="http://schemas.microsoft.com/office/drawing/2014/main" id="{42111810-7644-49B0-8D0F-ADA52C72DF12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96" name="Freeform 24">
                  <a:extLst>
                    <a:ext uri="{FF2B5EF4-FFF2-40B4-BE49-F238E27FC236}">
                      <a16:creationId xmlns:a16="http://schemas.microsoft.com/office/drawing/2014/main" id="{AA33F26C-8007-44E5-B0E5-EAB0BD2104D5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97" name="Freeform 25">
                  <a:extLst>
                    <a:ext uri="{FF2B5EF4-FFF2-40B4-BE49-F238E27FC236}">
                      <a16:creationId xmlns:a16="http://schemas.microsoft.com/office/drawing/2014/main" id="{FEFC4A9B-21B7-4305-A613-8E62A17E1F20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98" name="Freeform 26">
                  <a:extLst>
                    <a:ext uri="{FF2B5EF4-FFF2-40B4-BE49-F238E27FC236}">
                      <a16:creationId xmlns:a16="http://schemas.microsoft.com/office/drawing/2014/main" id="{00CDE2DF-7CC7-47AF-9616-963EDA4BD8DB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99" name="Freeform 27">
                  <a:extLst>
                    <a:ext uri="{FF2B5EF4-FFF2-40B4-BE49-F238E27FC236}">
                      <a16:creationId xmlns:a16="http://schemas.microsoft.com/office/drawing/2014/main" id="{517D87FF-ED79-43C6-8FDB-95771B74C1D0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00" name="Freeform 28">
                  <a:extLst>
                    <a:ext uri="{FF2B5EF4-FFF2-40B4-BE49-F238E27FC236}">
                      <a16:creationId xmlns:a16="http://schemas.microsoft.com/office/drawing/2014/main" id="{6697D59E-E372-44DF-9C03-EB8498A6D60B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01" name="Freeform 29">
                  <a:extLst>
                    <a:ext uri="{FF2B5EF4-FFF2-40B4-BE49-F238E27FC236}">
                      <a16:creationId xmlns:a16="http://schemas.microsoft.com/office/drawing/2014/main" id="{5C2D6B46-624F-4796-A13E-94DD9776FB32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02" name="Freeform 30">
                  <a:extLst>
                    <a:ext uri="{FF2B5EF4-FFF2-40B4-BE49-F238E27FC236}">
                      <a16:creationId xmlns:a16="http://schemas.microsoft.com/office/drawing/2014/main" id="{F438100C-8A12-4B84-9901-6C0EF6810866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03" name="Freeform 31">
                  <a:extLst>
                    <a:ext uri="{FF2B5EF4-FFF2-40B4-BE49-F238E27FC236}">
                      <a16:creationId xmlns:a16="http://schemas.microsoft.com/office/drawing/2014/main" id="{B41DDE8D-E31A-439E-B64F-82E5C76E3A7D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04" name="Freeform 32">
                  <a:extLst>
                    <a:ext uri="{FF2B5EF4-FFF2-40B4-BE49-F238E27FC236}">
                      <a16:creationId xmlns:a16="http://schemas.microsoft.com/office/drawing/2014/main" id="{3A38B6EA-5FD9-4A81-9B9C-EFE637F7A28B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05" name="Freeform 33">
                  <a:extLst>
                    <a:ext uri="{FF2B5EF4-FFF2-40B4-BE49-F238E27FC236}">
                      <a16:creationId xmlns:a16="http://schemas.microsoft.com/office/drawing/2014/main" id="{AF623BC1-8A5A-400F-A8E8-AA99238C63B1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06" name="Freeform 34">
                  <a:extLst>
                    <a:ext uri="{FF2B5EF4-FFF2-40B4-BE49-F238E27FC236}">
                      <a16:creationId xmlns:a16="http://schemas.microsoft.com/office/drawing/2014/main" id="{0DB449BC-54AA-4D64-A4D8-A2FA232F9CD2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07" name="Freeform 35">
                  <a:extLst>
                    <a:ext uri="{FF2B5EF4-FFF2-40B4-BE49-F238E27FC236}">
                      <a16:creationId xmlns:a16="http://schemas.microsoft.com/office/drawing/2014/main" id="{59F27D37-719E-4B61-94FA-F57CB9247755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08" name="Freeform 36">
                  <a:extLst>
                    <a:ext uri="{FF2B5EF4-FFF2-40B4-BE49-F238E27FC236}">
                      <a16:creationId xmlns:a16="http://schemas.microsoft.com/office/drawing/2014/main" id="{79103945-81C5-4D39-878B-2E1D4FBA3DD5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09" name="Freeform 37">
                  <a:extLst>
                    <a:ext uri="{FF2B5EF4-FFF2-40B4-BE49-F238E27FC236}">
                      <a16:creationId xmlns:a16="http://schemas.microsoft.com/office/drawing/2014/main" id="{7A33154E-2B62-46F3-B63B-A5CC3E63C8BE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10" name="Freeform 38">
                  <a:extLst>
                    <a:ext uri="{FF2B5EF4-FFF2-40B4-BE49-F238E27FC236}">
                      <a16:creationId xmlns:a16="http://schemas.microsoft.com/office/drawing/2014/main" id="{43B4CD85-011D-4A3E-B696-85305FD99807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11" name="Freeform 39">
                  <a:extLst>
                    <a:ext uri="{FF2B5EF4-FFF2-40B4-BE49-F238E27FC236}">
                      <a16:creationId xmlns:a16="http://schemas.microsoft.com/office/drawing/2014/main" id="{C9B96CD0-421B-42A5-A946-25944F47E353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12" name="Freeform 40">
                  <a:extLst>
                    <a:ext uri="{FF2B5EF4-FFF2-40B4-BE49-F238E27FC236}">
                      <a16:creationId xmlns:a16="http://schemas.microsoft.com/office/drawing/2014/main" id="{69473FD2-E096-40FD-8A22-A4CF4CF06D98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13" name="Freeform 41">
                  <a:extLst>
                    <a:ext uri="{FF2B5EF4-FFF2-40B4-BE49-F238E27FC236}">
                      <a16:creationId xmlns:a16="http://schemas.microsoft.com/office/drawing/2014/main" id="{3AB7BA0A-98B0-4DF8-B133-C6B611454EA2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14" name="Freeform 42">
                  <a:extLst>
                    <a:ext uri="{FF2B5EF4-FFF2-40B4-BE49-F238E27FC236}">
                      <a16:creationId xmlns:a16="http://schemas.microsoft.com/office/drawing/2014/main" id="{6E43B728-F0B0-4477-90AA-B9C3E910A897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15" name="Freeform 43">
                  <a:extLst>
                    <a:ext uri="{FF2B5EF4-FFF2-40B4-BE49-F238E27FC236}">
                      <a16:creationId xmlns:a16="http://schemas.microsoft.com/office/drawing/2014/main" id="{3A289F61-7826-470D-B09C-AF8E960FC475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16" name="Freeform 44">
                  <a:extLst>
                    <a:ext uri="{FF2B5EF4-FFF2-40B4-BE49-F238E27FC236}">
                      <a16:creationId xmlns:a16="http://schemas.microsoft.com/office/drawing/2014/main" id="{14D2F4A6-3252-4E99-AAA8-3A0BFA08A6B2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17" name="Freeform 45">
                  <a:extLst>
                    <a:ext uri="{FF2B5EF4-FFF2-40B4-BE49-F238E27FC236}">
                      <a16:creationId xmlns:a16="http://schemas.microsoft.com/office/drawing/2014/main" id="{E2188A73-0009-4B4C-A912-DE0756D8FFC7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18" name="Freeform 46">
                  <a:extLst>
                    <a:ext uri="{FF2B5EF4-FFF2-40B4-BE49-F238E27FC236}">
                      <a16:creationId xmlns:a16="http://schemas.microsoft.com/office/drawing/2014/main" id="{204ED4F0-54FC-472D-B3A1-7260B82766E7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19" name="Freeform 47">
                  <a:extLst>
                    <a:ext uri="{FF2B5EF4-FFF2-40B4-BE49-F238E27FC236}">
                      <a16:creationId xmlns:a16="http://schemas.microsoft.com/office/drawing/2014/main" id="{7A992F0F-D189-4D80-8B33-82A9A450C374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20" name="Freeform 48">
                  <a:extLst>
                    <a:ext uri="{FF2B5EF4-FFF2-40B4-BE49-F238E27FC236}">
                      <a16:creationId xmlns:a16="http://schemas.microsoft.com/office/drawing/2014/main" id="{41E2B1E7-965F-4991-A3EA-EA4B176ADD2B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21" name="Freeform 49">
                  <a:extLst>
                    <a:ext uri="{FF2B5EF4-FFF2-40B4-BE49-F238E27FC236}">
                      <a16:creationId xmlns:a16="http://schemas.microsoft.com/office/drawing/2014/main" id="{7991766A-ACE5-49EF-A3D7-862825A78991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22" name="Freeform 50">
                  <a:extLst>
                    <a:ext uri="{FF2B5EF4-FFF2-40B4-BE49-F238E27FC236}">
                      <a16:creationId xmlns:a16="http://schemas.microsoft.com/office/drawing/2014/main" id="{E50C37B4-122F-4CA2-9CE3-18FFE574C142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23" name="Freeform 51">
                  <a:extLst>
                    <a:ext uri="{FF2B5EF4-FFF2-40B4-BE49-F238E27FC236}">
                      <a16:creationId xmlns:a16="http://schemas.microsoft.com/office/drawing/2014/main" id="{1E4A94DB-590A-4665-B648-6321BA6AD37E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24" name="Freeform 52">
                  <a:extLst>
                    <a:ext uri="{FF2B5EF4-FFF2-40B4-BE49-F238E27FC236}">
                      <a16:creationId xmlns:a16="http://schemas.microsoft.com/office/drawing/2014/main" id="{ED0C8039-5B4F-48AD-8835-978FFE7BC3D0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25" name="Freeform 53">
                  <a:extLst>
                    <a:ext uri="{FF2B5EF4-FFF2-40B4-BE49-F238E27FC236}">
                      <a16:creationId xmlns:a16="http://schemas.microsoft.com/office/drawing/2014/main" id="{F3904FEB-BF90-41C8-86E7-01370C2D93FA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26" name="Freeform 54">
                  <a:extLst>
                    <a:ext uri="{FF2B5EF4-FFF2-40B4-BE49-F238E27FC236}">
                      <a16:creationId xmlns:a16="http://schemas.microsoft.com/office/drawing/2014/main" id="{5E9C7DCE-C12D-4A3D-B770-C3A0D2C7AEE4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27" name="Freeform 55">
                  <a:extLst>
                    <a:ext uri="{FF2B5EF4-FFF2-40B4-BE49-F238E27FC236}">
                      <a16:creationId xmlns:a16="http://schemas.microsoft.com/office/drawing/2014/main" id="{868CF976-1F81-426A-B568-F13CC8B05877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28" name="Freeform 56">
                  <a:extLst>
                    <a:ext uri="{FF2B5EF4-FFF2-40B4-BE49-F238E27FC236}">
                      <a16:creationId xmlns:a16="http://schemas.microsoft.com/office/drawing/2014/main" id="{5828C275-200F-4487-9A02-17A7F4D2BB40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29" name="Freeform 57">
                  <a:extLst>
                    <a:ext uri="{FF2B5EF4-FFF2-40B4-BE49-F238E27FC236}">
                      <a16:creationId xmlns:a16="http://schemas.microsoft.com/office/drawing/2014/main" id="{62B8698F-B15D-4330-8067-98D28208D7C2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30" name="Freeform 58">
                  <a:extLst>
                    <a:ext uri="{FF2B5EF4-FFF2-40B4-BE49-F238E27FC236}">
                      <a16:creationId xmlns:a16="http://schemas.microsoft.com/office/drawing/2014/main" id="{66A20E6E-5A1A-4A01-9220-3BDFA9A7A6CE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31" name="Freeform 59">
                  <a:extLst>
                    <a:ext uri="{FF2B5EF4-FFF2-40B4-BE49-F238E27FC236}">
                      <a16:creationId xmlns:a16="http://schemas.microsoft.com/office/drawing/2014/main" id="{635A5581-6251-41B1-9B5D-FC1DDB997760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32" name="Freeform 60">
                  <a:extLst>
                    <a:ext uri="{FF2B5EF4-FFF2-40B4-BE49-F238E27FC236}">
                      <a16:creationId xmlns:a16="http://schemas.microsoft.com/office/drawing/2014/main" id="{0D0DDAB4-C5B1-48FF-8F6E-3DB46DC125CA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33" name="Freeform 61">
                  <a:extLst>
                    <a:ext uri="{FF2B5EF4-FFF2-40B4-BE49-F238E27FC236}">
                      <a16:creationId xmlns:a16="http://schemas.microsoft.com/office/drawing/2014/main" id="{D81E6524-C9D3-442C-A92C-D5E3FFF3C986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34" name="Freeform 62">
                  <a:extLst>
                    <a:ext uri="{FF2B5EF4-FFF2-40B4-BE49-F238E27FC236}">
                      <a16:creationId xmlns:a16="http://schemas.microsoft.com/office/drawing/2014/main" id="{3BF8B039-3D5F-432D-BE03-71C4A4FC9A4B}"/>
                    </a:ext>
                  </a:extLst>
                </p:cNvPr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35" name="Freeform 63">
                  <a:extLst>
                    <a:ext uri="{FF2B5EF4-FFF2-40B4-BE49-F238E27FC236}">
                      <a16:creationId xmlns:a16="http://schemas.microsoft.com/office/drawing/2014/main" id="{70B4139E-207A-40D0-90EC-DF6BEBEF28E4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36" name="Freeform 64">
                  <a:extLst>
                    <a:ext uri="{FF2B5EF4-FFF2-40B4-BE49-F238E27FC236}">
                      <a16:creationId xmlns:a16="http://schemas.microsoft.com/office/drawing/2014/main" id="{9334CCC5-A131-4B50-A035-734566F9DC90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37" name="Freeform 65">
                  <a:extLst>
                    <a:ext uri="{FF2B5EF4-FFF2-40B4-BE49-F238E27FC236}">
                      <a16:creationId xmlns:a16="http://schemas.microsoft.com/office/drawing/2014/main" id="{CB9B6DC2-67F8-4D20-A25E-C08A4D128193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38" name="Freeform 66">
                  <a:extLst>
                    <a:ext uri="{FF2B5EF4-FFF2-40B4-BE49-F238E27FC236}">
                      <a16:creationId xmlns:a16="http://schemas.microsoft.com/office/drawing/2014/main" id="{CED9AD77-28E1-40B9-8AEC-DB436696E2D6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39" name="Freeform 67">
                  <a:extLst>
                    <a:ext uri="{FF2B5EF4-FFF2-40B4-BE49-F238E27FC236}">
                      <a16:creationId xmlns:a16="http://schemas.microsoft.com/office/drawing/2014/main" id="{809A4D3A-CE16-40C2-BA45-64F85DB9665A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40" name="Freeform 68">
                  <a:extLst>
                    <a:ext uri="{FF2B5EF4-FFF2-40B4-BE49-F238E27FC236}">
                      <a16:creationId xmlns:a16="http://schemas.microsoft.com/office/drawing/2014/main" id="{24E1654A-8649-4F07-ACCF-6D9AC77EE435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41" name="Freeform 69">
                  <a:extLst>
                    <a:ext uri="{FF2B5EF4-FFF2-40B4-BE49-F238E27FC236}">
                      <a16:creationId xmlns:a16="http://schemas.microsoft.com/office/drawing/2014/main" id="{C11FF9E9-95CD-42D4-8E7B-4653388CF840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42" name="Freeform 70">
                  <a:extLst>
                    <a:ext uri="{FF2B5EF4-FFF2-40B4-BE49-F238E27FC236}">
                      <a16:creationId xmlns:a16="http://schemas.microsoft.com/office/drawing/2014/main" id="{A8068A55-EE39-4967-A28A-ACFCB57B1251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43" name="Freeform 71">
                  <a:extLst>
                    <a:ext uri="{FF2B5EF4-FFF2-40B4-BE49-F238E27FC236}">
                      <a16:creationId xmlns:a16="http://schemas.microsoft.com/office/drawing/2014/main" id="{F4BED629-EB22-4CF5-A82B-8129B334FF00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44" name="Freeform 72">
                  <a:extLst>
                    <a:ext uri="{FF2B5EF4-FFF2-40B4-BE49-F238E27FC236}">
                      <a16:creationId xmlns:a16="http://schemas.microsoft.com/office/drawing/2014/main" id="{97FE454F-60EE-4C43-A1A8-5A3B90A3D5B6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45" name="Freeform 73">
                  <a:extLst>
                    <a:ext uri="{FF2B5EF4-FFF2-40B4-BE49-F238E27FC236}">
                      <a16:creationId xmlns:a16="http://schemas.microsoft.com/office/drawing/2014/main" id="{37399465-6CC4-49F8-82F4-96812A565A52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46" name="Freeform 74">
                  <a:extLst>
                    <a:ext uri="{FF2B5EF4-FFF2-40B4-BE49-F238E27FC236}">
                      <a16:creationId xmlns:a16="http://schemas.microsoft.com/office/drawing/2014/main" id="{9EDB16EA-E126-40A3-8BF4-67DB0FE122B3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47" name="Freeform 75">
                  <a:extLst>
                    <a:ext uri="{FF2B5EF4-FFF2-40B4-BE49-F238E27FC236}">
                      <a16:creationId xmlns:a16="http://schemas.microsoft.com/office/drawing/2014/main" id="{47D34222-F896-4DBA-9C7D-13176938A8D7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48" name="Freeform 76">
                  <a:extLst>
                    <a:ext uri="{FF2B5EF4-FFF2-40B4-BE49-F238E27FC236}">
                      <a16:creationId xmlns:a16="http://schemas.microsoft.com/office/drawing/2014/main" id="{2D3489A0-9AB1-454F-B4B6-657BFAEDEB99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49" name="Freeform 77">
                  <a:extLst>
                    <a:ext uri="{FF2B5EF4-FFF2-40B4-BE49-F238E27FC236}">
                      <a16:creationId xmlns:a16="http://schemas.microsoft.com/office/drawing/2014/main" id="{318F4B85-0B15-4314-91C7-FB3E5593833D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50" name="Freeform 78">
                  <a:extLst>
                    <a:ext uri="{FF2B5EF4-FFF2-40B4-BE49-F238E27FC236}">
                      <a16:creationId xmlns:a16="http://schemas.microsoft.com/office/drawing/2014/main" id="{5706EFFC-CB5E-444D-9670-90369D578F62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51" name="Freeform 79">
                  <a:extLst>
                    <a:ext uri="{FF2B5EF4-FFF2-40B4-BE49-F238E27FC236}">
                      <a16:creationId xmlns:a16="http://schemas.microsoft.com/office/drawing/2014/main" id="{BE0AC85C-6FAB-4862-8351-EFE890AB60CE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52" name="Freeform 80">
                  <a:extLst>
                    <a:ext uri="{FF2B5EF4-FFF2-40B4-BE49-F238E27FC236}">
                      <a16:creationId xmlns:a16="http://schemas.microsoft.com/office/drawing/2014/main" id="{76F705E6-71D0-4897-A866-EADF3C1A44FE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53" name="Freeform 81">
                  <a:extLst>
                    <a:ext uri="{FF2B5EF4-FFF2-40B4-BE49-F238E27FC236}">
                      <a16:creationId xmlns:a16="http://schemas.microsoft.com/office/drawing/2014/main" id="{A20B8537-1FAF-4FCA-A8AF-48ED70064746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54" name="Freeform 82">
                  <a:extLst>
                    <a:ext uri="{FF2B5EF4-FFF2-40B4-BE49-F238E27FC236}">
                      <a16:creationId xmlns:a16="http://schemas.microsoft.com/office/drawing/2014/main" id="{3F07AF19-1357-4F70-A8CB-3392B318907D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55" name="Freeform 83">
                  <a:extLst>
                    <a:ext uri="{FF2B5EF4-FFF2-40B4-BE49-F238E27FC236}">
                      <a16:creationId xmlns:a16="http://schemas.microsoft.com/office/drawing/2014/main" id="{BDE676BB-DAE1-4C46-B82A-BAC1CEB4AD3A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56" name="Freeform 84">
                  <a:extLst>
                    <a:ext uri="{FF2B5EF4-FFF2-40B4-BE49-F238E27FC236}">
                      <a16:creationId xmlns:a16="http://schemas.microsoft.com/office/drawing/2014/main" id="{0382D7CA-01E1-45FE-9891-47E66A877A73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57" name="Freeform 85">
                  <a:extLst>
                    <a:ext uri="{FF2B5EF4-FFF2-40B4-BE49-F238E27FC236}">
                      <a16:creationId xmlns:a16="http://schemas.microsoft.com/office/drawing/2014/main" id="{F9C3B6DD-AB58-44C6-938B-C0A8D74883CE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</p:grp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8D860FCC-3698-4C50-AC52-901CE5E13B22}"/>
                  </a:ext>
                </a:extLst>
              </p:cNvPr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10" name="Freeform 11">
                  <a:extLst>
                    <a:ext uri="{FF2B5EF4-FFF2-40B4-BE49-F238E27FC236}">
                      <a16:creationId xmlns:a16="http://schemas.microsoft.com/office/drawing/2014/main" id="{455A40AA-66EA-40ED-A13F-A0B3302D00A1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1" name="Freeform 12">
                  <a:extLst>
                    <a:ext uri="{FF2B5EF4-FFF2-40B4-BE49-F238E27FC236}">
                      <a16:creationId xmlns:a16="http://schemas.microsoft.com/office/drawing/2014/main" id="{1A70DCD6-4285-4911-B882-F9B7DDEB68E8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2" name="Freeform 13">
                  <a:extLst>
                    <a:ext uri="{FF2B5EF4-FFF2-40B4-BE49-F238E27FC236}">
                      <a16:creationId xmlns:a16="http://schemas.microsoft.com/office/drawing/2014/main" id="{B59E1506-2C7C-4B62-93F8-3205014A02E4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3" name="Freeform 14">
                  <a:extLst>
                    <a:ext uri="{FF2B5EF4-FFF2-40B4-BE49-F238E27FC236}">
                      <a16:creationId xmlns:a16="http://schemas.microsoft.com/office/drawing/2014/main" id="{D66FF169-92C5-4A4C-B423-A21C8F0E9A1B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4" name="Freeform 15">
                  <a:extLst>
                    <a:ext uri="{FF2B5EF4-FFF2-40B4-BE49-F238E27FC236}">
                      <a16:creationId xmlns:a16="http://schemas.microsoft.com/office/drawing/2014/main" id="{5B6988A7-8A88-4DDC-921B-EC30DA252026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5" name="Freeform 16">
                  <a:extLst>
                    <a:ext uri="{FF2B5EF4-FFF2-40B4-BE49-F238E27FC236}">
                      <a16:creationId xmlns:a16="http://schemas.microsoft.com/office/drawing/2014/main" id="{807C8BB5-379D-49E2-990A-9707DB3BB4AD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6" name="Freeform 17">
                  <a:extLst>
                    <a:ext uri="{FF2B5EF4-FFF2-40B4-BE49-F238E27FC236}">
                      <a16:creationId xmlns:a16="http://schemas.microsoft.com/office/drawing/2014/main" id="{0D91D8F0-BC52-40B8-987D-16D4E0EE303D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7" name="Freeform 18">
                  <a:extLst>
                    <a:ext uri="{FF2B5EF4-FFF2-40B4-BE49-F238E27FC236}">
                      <a16:creationId xmlns:a16="http://schemas.microsoft.com/office/drawing/2014/main" id="{75E22BA5-CDDA-4C51-94A3-12A7C10642F1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8" name="Freeform 19">
                  <a:extLst>
                    <a:ext uri="{FF2B5EF4-FFF2-40B4-BE49-F238E27FC236}">
                      <a16:creationId xmlns:a16="http://schemas.microsoft.com/office/drawing/2014/main" id="{4352FB52-CA4D-46AE-AE09-FBA6F23BABE1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19" name="Freeform 20">
                  <a:extLst>
                    <a:ext uri="{FF2B5EF4-FFF2-40B4-BE49-F238E27FC236}">
                      <a16:creationId xmlns:a16="http://schemas.microsoft.com/office/drawing/2014/main" id="{3B0F52CC-A1AF-44FD-8284-79B7CD555B27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0" name="Freeform 21">
                  <a:extLst>
                    <a:ext uri="{FF2B5EF4-FFF2-40B4-BE49-F238E27FC236}">
                      <a16:creationId xmlns:a16="http://schemas.microsoft.com/office/drawing/2014/main" id="{0EA3CB96-9876-4AE9-AC4F-629263B9B519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1" name="Freeform 22">
                  <a:extLst>
                    <a:ext uri="{FF2B5EF4-FFF2-40B4-BE49-F238E27FC236}">
                      <a16:creationId xmlns:a16="http://schemas.microsoft.com/office/drawing/2014/main" id="{34732CEC-9309-49E3-B8E6-6A8A7D47C27B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2" name="Freeform 23">
                  <a:extLst>
                    <a:ext uri="{FF2B5EF4-FFF2-40B4-BE49-F238E27FC236}">
                      <a16:creationId xmlns:a16="http://schemas.microsoft.com/office/drawing/2014/main" id="{73FBCADD-6F3C-4853-B311-1E3EFB61E682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3" name="Freeform 24">
                  <a:extLst>
                    <a:ext uri="{FF2B5EF4-FFF2-40B4-BE49-F238E27FC236}">
                      <a16:creationId xmlns:a16="http://schemas.microsoft.com/office/drawing/2014/main" id="{8D10C0E0-4A18-448D-8016-9331A4C3DB67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4" name="Freeform 25">
                  <a:extLst>
                    <a:ext uri="{FF2B5EF4-FFF2-40B4-BE49-F238E27FC236}">
                      <a16:creationId xmlns:a16="http://schemas.microsoft.com/office/drawing/2014/main" id="{8823570E-61E8-431E-9556-A44666A30037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5" name="Freeform 26">
                  <a:extLst>
                    <a:ext uri="{FF2B5EF4-FFF2-40B4-BE49-F238E27FC236}">
                      <a16:creationId xmlns:a16="http://schemas.microsoft.com/office/drawing/2014/main" id="{DB376D84-68BA-478E-9B8F-2E0EC2FD62B8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6" name="Freeform 27">
                  <a:extLst>
                    <a:ext uri="{FF2B5EF4-FFF2-40B4-BE49-F238E27FC236}">
                      <a16:creationId xmlns:a16="http://schemas.microsoft.com/office/drawing/2014/main" id="{82775F0C-4F95-4F23-8292-6ECFCED3E790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7" name="Freeform 28">
                  <a:extLst>
                    <a:ext uri="{FF2B5EF4-FFF2-40B4-BE49-F238E27FC236}">
                      <a16:creationId xmlns:a16="http://schemas.microsoft.com/office/drawing/2014/main" id="{95CA5F2A-8618-4E95-9338-08C845C44C09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8" name="Freeform 29">
                  <a:extLst>
                    <a:ext uri="{FF2B5EF4-FFF2-40B4-BE49-F238E27FC236}">
                      <a16:creationId xmlns:a16="http://schemas.microsoft.com/office/drawing/2014/main" id="{03E0187C-FE61-44B9-9DFB-46F3F8A41E90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29" name="Freeform 30">
                  <a:extLst>
                    <a:ext uri="{FF2B5EF4-FFF2-40B4-BE49-F238E27FC236}">
                      <a16:creationId xmlns:a16="http://schemas.microsoft.com/office/drawing/2014/main" id="{1B058E5A-C4CE-4013-B2CE-CA3586DF5AF1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30" name="Freeform 31">
                  <a:extLst>
                    <a:ext uri="{FF2B5EF4-FFF2-40B4-BE49-F238E27FC236}">
                      <a16:creationId xmlns:a16="http://schemas.microsoft.com/office/drawing/2014/main" id="{2E0EC8C1-FB5F-4665-9286-B3BCA4C88DFE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31" name="Freeform 32">
                  <a:extLst>
                    <a:ext uri="{FF2B5EF4-FFF2-40B4-BE49-F238E27FC236}">
                      <a16:creationId xmlns:a16="http://schemas.microsoft.com/office/drawing/2014/main" id="{21CE9393-0DC1-472A-8078-5113A8C81CDD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32" name="Freeform 33">
                  <a:extLst>
                    <a:ext uri="{FF2B5EF4-FFF2-40B4-BE49-F238E27FC236}">
                      <a16:creationId xmlns:a16="http://schemas.microsoft.com/office/drawing/2014/main" id="{0D374E0C-CDB2-4158-A447-0CA6E5F7CB1F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33" name="Freeform 34">
                  <a:extLst>
                    <a:ext uri="{FF2B5EF4-FFF2-40B4-BE49-F238E27FC236}">
                      <a16:creationId xmlns:a16="http://schemas.microsoft.com/office/drawing/2014/main" id="{508B5DE1-DF45-4B90-805A-E5B424128CD9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34" name="Freeform 35">
                  <a:extLst>
                    <a:ext uri="{FF2B5EF4-FFF2-40B4-BE49-F238E27FC236}">
                      <a16:creationId xmlns:a16="http://schemas.microsoft.com/office/drawing/2014/main" id="{C65F1A8C-7BAF-4A8C-A896-A547C7BF7816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35" name="Freeform 36">
                  <a:extLst>
                    <a:ext uri="{FF2B5EF4-FFF2-40B4-BE49-F238E27FC236}">
                      <a16:creationId xmlns:a16="http://schemas.microsoft.com/office/drawing/2014/main" id="{06B97A35-CBE6-4DF5-AC96-ADCD8A19DBF0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36" name="Freeform 37">
                  <a:extLst>
                    <a:ext uri="{FF2B5EF4-FFF2-40B4-BE49-F238E27FC236}">
                      <a16:creationId xmlns:a16="http://schemas.microsoft.com/office/drawing/2014/main" id="{84ED3057-AB67-4A33-B897-C607AF638BEF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37" name="Freeform 38">
                  <a:extLst>
                    <a:ext uri="{FF2B5EF4-FFF2-40B4-BE49-F238E27FC236}">
                      <a16:creationId xmlns:a16="http://schemas.microsoft.com/office/drawing/2014/main" id="{594DCBAD-F008-474F-B8DB-09CBD93C8F69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38" name="Freeform 39">
                  <a:extLst>
                    <a:ext uri="{FF2B5EF4-FFF2-40B4-BE49-F238E27FC236}">
                      <a16:creationId xmlns:a16="http://schemas.microsoft.com/office/drawing/2014/main" id="{3E6D9C26-3AF2-4A73-A2E0-13791E68BA7D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39" name="Freeform 40">
                  <a:extLst>
                    <a:ext uri="{FF2B5EF4-FFF2-40B4-BE49-F238E27FC236}">
                      <a16:creationId xmlns:a16="http://schemas.microsoft.com/office/drawing/2014/main" id="{226BE8D6-2D1C-47FF-882A-585C8A385958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40" name="Freeform 41">
                  <a:extLst>
                    <a:ext uri="{FF2B5EF4-FFF2-40B4-BE49-F238E27FC236}">
                      <a16:creationId xmlns:a16="http://schemas.microsoft.com/office/drawing/2014/main" id="{BF577A78-775C-4D3A-8A16-BB9B7BBFD344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41" name="Freeform 42">
                  <a:extLst>
                    <a:ext uri="{FF2B5EF4-FFF2-40B4-BE49-F238E27FC236}">
                      <a16:creationId xmlns:a16="http://schemas.microsoft.com/office/drawing/2014/main" id="{BD7A73A0-7548-452B-BBD2-6378D8F9FD71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42" name="Freeform 43">
                  <a:extLst>
                    <a:ext uri="{FF2B5EF4-FFF2-40B4-BE49-F238E27FC236}">
                      <a16:creationId xmlns:a16="http://schemas.microsoft.com/office/drawing/2014/main" id="{CDE9BA9F-56C7-48AE-B45C-22D6914D5A50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43" name="Freeform 44">
                  <a:extLst>
                    <a:ext uri="{FF2B5EF4-FFF2-40B4-BE49-F238E27FC236}">
                      <a16:creationId xmlns:a16="http://schemas.microsoft.com/office/drawing/2014/main" id="{E8D1013B-CDCD-4B7C-A482-E7BECE2356FF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44" name="Freeform 45">
                  <a:extLst>
                    <a:ext uri="{FF2B5EF4-FFF2-40B4-BE49-F238E27FC236}">
                      <a16:creationId xmlns:a16="http://schemas.microsoft.com/office/drawing/2014/main" id="{706AFF91-7761-40C8-BDD1-C262CE304BCD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45" name="Freeform 46">
                  <a:extLst>
                    <a:ext uri="{FF2B5EF4-FFF2-40B4-BE49-F238E27FC236}">
                      <a16:creationId xmlns:a16="http://schemas.microsoft.com/office/drawing/2014/main" id="{C146E17E-3E52-4331-8F9A-1D659C813CD9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46" name="Freeform 47">
                  <a:extLst>
                    <a:ext uri="{FF2B5EF4-FFF2-40B4-BE49-F238E27FC236}">
                      <a16:creationId xmlns:a16="http://schemas.microsoft.com/office/drawing/2014/main" id="{C1FEF3CB-44B2-436B-A1B5-334169BDF555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47" name="Freeform 48">
                  <a:extLst>
                    <a:ext uri="{FF2B5EF4-FFF2-40B4-BE49-F238E27FC236}">
                      <a16:creationId xmlns:a16="http://schemas.microsoft.com/office/drawing/2014/main" id="{AB967E5E-A97E-4E3A-A334-7A1151A9860D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48" name="Freeform 49">
                  <a:extLst>
                    <a:ext uri="{FF2B5EF4-FFF2-40B4-BE49-F238E27FC236}">
                      <a16:creationId xmlns:a16="http://schemas.microsoft.com/office/drawing/2014/main" id="{29FAE18A-24C2-40E4-A338-436E68962CBF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49" name="Freeform 50">
                  <a:extLst>
                    <a:ext uri="{FF2B5EF4-FFF2-40B4-BE49-F238E27FC236}">
                      <a16:creationId xmlns:a16="http://schemas.microsoft.com/office/drawing/2014/main" id="{4CF0CEC5-88B6-4CEC-8ED7-C9DBBDF053B0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50" name="Freeform 51">
                  <a:extLst>
                    <a:ext uri="{FF2B5EF4-FFF2-40B4-BE49-F238E27FC236}">
                      <a16:creationId xmlns:a16="http://schemas.microsoft.com/office/drawing/2014/main" id="{6F996110-C086-4B2B-BCF1-CA74E1A10B7A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51" name="Freeform 52">
                  <a:extLst>
                    <a:ext uri="{FF2B5EF4-FFF2-40B4-BE49-F238E27FC236}">
                      <a16:creationId xmlns:a16="http://schemas.microsoft.com/office/drawing/2014/main" id="{CEB4FB6E-F13D-4AB5-B7A0-561E69F88048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52" name="Freeform 53">
                  <a:extLst>
                    <a:ext uri="{FF2B5EF4-FFF2-40B4-BE49-F238E27FC236}">
                      <a16:creationId xmlns:a16="http://schemas.microsoft.com/office/drawing/2014/main" id="{2FD09209-4D1F-4520-8D15-B1221CEA0926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53" name="Freeform 54">
                  <a:extLst>
                    <a:ext uri="{FF2B5EF4-FFF2-40B4-BE49-F238E27FC236}">
                      <a16:creationId xmlns:a16="http://schemas.microsoft.com/office/drawing/2014/main" id="{0BD622B5-29C7-4790-BD28-999EFA084FF9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54" name="Freeform 55">
                  <a:extLst>
                    <a:ext uri="{FF2B5EF4-FFF2-40B4-BE49-F238E27FC236}">
                      <a16:creationId xmlns:a16="http://schemas.microsoft.com/office/drawing/2014/main" id="{7297900F-C898-43AF-9A06-3A60C79507EC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55" name="Freeform 56">
                  <a:extLst>
                    <a:ext uri="{FF2B5EF4-FFF2-40B4-BE49-F238E27FC236}">
                      <a16:creationId xmlns:a16="http://schemas.microsoft.com/office/drawing/2014/main" id="{7C6596ED-12E3-4F20-8844-0EF538F48788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56" name="Freeform 57">
                  <a:extLst>
                    <a:ext uri="{FF2B5EF4-FFF2-40B4-BE49-F238E27FC236}">
                      <a16:creationId xmlns:a16="http://schemas.microsoft.com/office/drawing/2014/main" id="{C5494359-B929-44F2-AA99-B8CC969D0478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57" name="Freeform 58">
                  <a:extLst>
                    <a:ext uri="{FF2B5EF4-FFF2-40B4-BE49-F238E27FC236}">
                      <a16:creationId xmlns:a16="http://schemas.microsoft.com/office/drawing/2014/main" id="{A5797B10-635A-4E98-A7CF-C3706FC92D9C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58" name="Freeform 59">
                  <a:extLst>
                    <a:ext uri="{FF2B5EF4-FFF2-40B4-BE49-F238E27FC236}">
                      <a16:creationId xmlns:a16="http://schemas.microsoft.com/office/drawing/2014/main" id="{90EA56B7-1775-4ACE-9BBE-8CD4993180CA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59" name="Freeform 60">
                  <a:extLst>
                    <a:ext uri="{FF2B5EF4-FFF2-40B4-BE49-F238E27FC236}">
                      <a16:creationId xmlns:a16="http://schemas.microsoft.com/office/drawing/2014/main" id="{BF3CB774-6013-4F69-8D06-95AB837F115C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60" name="Freeform 61">
                  <a:extLst>
                    <a:ext uri="{FF2B5EF4-FFF2-40B4-BE49-F238E27FC236}">
                      <a16:creationId xmlns:a16="http://schemas.microsoft.com/office/drawing/2014/main" id="{DEDAD95C-498D-47E7-9513-FAC8F5021127}"/>
                    </a:ext>
                  </a:extLst>
                </p:cNvPr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61" name="Freeform 62">
                  <a:extLst>
                    <a:ext uri="{FF2B5EF4-FFF2-40B4-BE49-F238E27FC236}">
                      <a16:creationId xmlns:a16="http://schemas.microsoft.com/office/drawing/2014/main" id="{F1665732-9776-4833-A650-BFC12CB08F5C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62" name="Freeform 63">
                  <a:extLst>
                    <a:ext uri="{FF2B5EF4-FFF2-40B4-BE49-F238E27FC236}">
                      <a16:creationId xmlns:a16="http://schemas.microsoft.com/office/drawing/2014/main" id="{55EF23D2-ECDF-4737-BEAE-D8AEA76B0772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63" name="Freeform 64">
                  <a:extLst>
                    <a:ext uri="{FF2B5EF4-FFF2-40B4-BE49-F238E27FC236}">
                      <a16:creationId xmlns:a16="http://schemas.microsoft.com/office/drawing/2014/main" id="{EF8D51AC-9B59-4C69-A61D-19F4F0F38ED9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64" name="Freeform 65">
                  <a:extLst>
                    <a:ext uri="{FF2B5EF4-FFF2-40B4-BE49-F238E27FC236}">
                      <a16:creationId xmlns:a16="http://schemas.microsoft.com/office/drawing/2014/main" id="{74E1C335-A3F5-42E4-AE04-23568FC281B7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65" name="Freeform 66">
                  <a:extLst>
                    <a:ext uri="{FF2B5EF4-FFF2-40B4-BE49-F238E27FC236}">
                      <a16:creationId xmlns:a16="http://schemas.microsoft.com/office/drawing/2014/main" id="{5B1AEF67-ADD0-4568-A2AB-641B1D78CB63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66" name="Freeform 67">
                  <a:extLst>
                    <a:ext uri="{FF2B5EF4-FFF2-40B4-BE49-F238E27FC236}">
                      <a16:creationId xmlns:a16="http://schemas.microsoft.com/office/drawing/2014/main" id="{47B0CBFF-3D85-4435-B5F1-784DD5E199A1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67" name="Freeform 68">
                  <a:extLst>
                    <a:ext uri="{FF2B5EF4-FFF2-40B4-BE49-F238E27FC236}">
                      <a16:creationId xmlns:a16="http://schemas.microsoft.com/office/drawing/2014/main" id="{7C9C8427-31A3-4DE7-8E06-D13FF20E1934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68" name="Freeform 69">
                  <a:extLst>
                    <a:ext uri="{FF2B5EF4-FFF2-40B4-BE49-F238E27FC236}">
                      <a16:creationId xmlns:a16="http://schemas.microsoft.com/office/drawing/2014/main" id="{6EA7FBBE-55E3-4624-B10D-DA2C5D3EB4E1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69" name="Freeform 70">
                  <a:extLst>
                    <a:ext uri="{FF2B5EF4-FFF2-40B4-BE49-F238E27FC236}">
                      <a16:creationId xmlns:a16="http://schemas.microsoft.com/office/drawing/2014/main" id="{ED5433BE-441F-49C7-A1D2-D00E9B56E3DA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70" name="Freeform 71">
                  <a:extLst>
                    <a:ext uri="{FF2B5EF4-FFF2-40B4-BE49-F238E27FC236}">
                      <a16:creationId xmlns:a16="http://schemas.microsoft.com/office/drawing/2014/main" id="{17697165-E114-44B6-B1A8-C9A247551391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71" name="Freeform 72">
                  <a:extLst>
                    <a:ext uri="{FF2B5EF4-FFF2-40B4-BE49-F238E27FC236}">
                      <a16:creationId xmlns:a16="http://schemas.microsoft.com/office/drawing/2014/main" id="{4291ABD8-23BC-4D3C-8368-DE7A1657DEB4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72" name="Freeform 73">
                  <a:extLst>
                    <a:ext uri="{FF2B5EF4-FFF2-40B4-BE49-F238E27FC236}">
                      <a16:creationId xmlns:a16="http://schemas.microsoft.com/office/drawing/2014/main" id="{906FF306-8843-4D93-AC0D-481A75CD294D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73" name="Freeform 74">
                  <a:extLst>
                    <a:ext uri="{FF2B5EF4-FFF2-40B4-BE49-F238E27FC236}">
                      <a16:creationId xmlns:a16="http://schemas.microsoft.com/office/drawing/2014/main" id="{6F6BA866-780D-42DC-BE98-91F219A74706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74" name="Freeform 75">
                  <a:extLst>
                    <a:ext uri="{FF2B5EF4-FFF2-40B4-BE49-F238E27FC236}">
                      <a16:creationId xmlns:a16="http://schemas.microsoft.com/office/drawing/2014/main" id="{372A3B3D-44D3-4587-8CC0-8E81C4B35115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75" name="Freeform 76">
                  <a:extLst>
                    <a:ext uri="{FF2B5EF4-FFF2-40B4-BE49-F238E27FC236}">
                      <a16:creationId xmlns:a16="http://schemas.microsoft.com/office/drawing/2014/main" id="{F694EABC-1AE8-4CE8-A70C-045C2145109F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76" name="Freeform 77">
                  <a:extLst>
                    <a:ext uri="{FF2B5EF4-FFF2-40B4-BE49-F238E27FC236}">
                      <a16:creationId xmlns:a16="http://schemas.microsoft.com/office/drawing/2014/main" id="{6684E882-B582-4874-86C7-328678DBF1FD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77" name="Freeform 78">
                  <a:extLst>
                    <a:ext uri="{FF2B5EF4-FFF2-40B4-BE49-F238E27FC236}">
                      <a16:creationId xmlns:a16="http://schemas.microsoft.com/office/drawing/2014/main" id="{6772615C-512D-485D-875A-51F9F7227411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78" name="Freeform 79">
                  <a:extLst>
                    <a:ext uri="{FF2B5EF4-FFF2-40B4-BE49-F238E27FC236}">
                      <a16:creationId xmlns:a16="http://schemas.microsoft.com/office/drawing/2014/main" id="{A951AF05-0943-40CE-B5D4-14B4621F59FC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79" name="Freeform 80">
                  <a:extLst>
                    <a:ext uri="{FF2B5EF4-FFF2-40B4-BE49-F238E27FC236}">
                      <a16:creationId xmlns:a16="http://schemas.microsoft.com/office/drawing/2014/main" id="{389B1163-635F-4380-8D0A-7BEE8142990F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80" name="Freeform 81">
                  <a:extLst>
                    <a:ext uri="{FF2B5EF4-FFF2-40B4-BE49-F238E27FC236}">
                      <a16:creationId xmlns:a16="http://schemas.microsoft.com/office/drawing/2014/main" id="{D21C94EA-8258-4A4B-BC7B-95FB92FC0EFF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81" name="Freeform 82">
                  <a:extLst>
                    <a:ext uri="{FF2B5EF4-FFF2-40B4-BE49-F238E27FC236}">
                      <a16:creationId xmlns:a16="http://schemas.microsoft.com/office/drawing/2014/main" id="{BE503AAB-9D91-4D72-A10A-FC4986A10EEB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82" name="Freeform 83">
                  <a:extLst>
                    <a:ext uri="{FF2B5EF4-FFF2-40B4-BE49-F238E27FC236}">
                      <a16:creationId xmlns:a16="http://schemas.microsoft.com/office/drawing/2014/main" id="{CBD52C9C-4D7E-4460-995F-AC18DD4FCAB9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  <p:sp>
              <p:nvSpPr>
                <p:cNvPr id="83" name="Freeform 84">
                  <a:extLst>
                    <a:ext uri="{FF2B5EF4-FFF2-40B4-BE49-F238E27FC236}">
                      <a16:creationId xmlns:a16="http://schemas.microsoft.com/office/drawing/2014/main" id="{7687E513-529B-49AD-9E30-E35AD9A0D3CA}"/>
                    </a:ext>
                  </a:extLst>
                </p:cNvPr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white"/>
                    </a:solidFill>
                    <a:latin typeface="Corbel"/>
                  </a:endParaRPr>
                </a:p>
              </p:txBody>
            </p:sp>
          </p:grp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</p:spPr>
        <p:txBody>
          <a:bodyPr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09720" y="1884311"/>
            <a:ext cx="4253068" cy="4041648"/>
          </a:xfrm>
          <a:solidFill>
            <a:schemeClr val="bg1"/>
          </a:solidFill>
        </p:spPr>
        <p:txBody>
          <a:bodyPr tIns="914400" rtlCol="0">
            <a:normAutofit/>
          </a:bodyPr>
          <a:lstStyle>
            <a:lvl1pPr marL="0" indent="0" algn="ctr">
              <a:buNone/>
              <a:defRPr sz="18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1014" y="3411748"/>
            <a:ext cx="2057936" cy="2743200"/>
          </a:xfrm>
        </p:spPr>
        <p:txBody>
          <a:bodyPr anchor="b"/>
          <a:lstStyle>
            <a:lvl1pPr marL="0" indent="0">
              <a:spcBef>
                <a:spcPts val="900"/>
              </a:spcBef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8" name="Date Placeholder 4">
            <a:extLst>
              <a:ext uri="{FF2B5EF4-FFF2-40B4-BE49-F238E27FC236}">
                <a16:creationId xmlns:a16="http://schemas.microsoft.com/office/drawing/2014/main" id="{1E25B3A9-06AD-44B6-B050-B0275CC19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824E6AD-10FE-4205-A46E-326D7CF31606}" type="datetimeFigureOut">
              <a:rPr lang="en-US"/>
              <a:pPr>
                <a:defRPr/>
              </a:pPr>
              <a:t>9/7/2021</a:t>
            </a:fld>
            <a:endParaRPr/>
          </a:p>
        </p:txBody>
      </p:sp>
      <p:sp>
        <p:nvSpPr>
          <p:cNvPr id="309" name="Footer Placeholder 5">
            <a:extLst>
              <a:ext uri="{FF2B5EF4-FFF2-40B4-BE49-F238E27FC236}">
                <a16:creationId xmlns:a16="http://schemas.microsoft.com/office/drawing/2014/main" id="{7BAF8F35-2866-4893-BA60-A55CBA5E5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10" name="Slide Number Placeholder 6">
            <a:extLst>
              <a:ext uri="{FF2B5EF4-FFF2-40B4-BE49-F238E27FC236}">
                <a16:creationId xmlns:a16="http://schemas.microsoft.com/office/drawing/2014/main" id="{CCC9CA5D-BF6B-4C3E-87AD-AC89F5357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ACCE835-4FCC-417D-B0FE-4BD4764B5907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08063554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>
            <a:extLst>
              <a:ext uri="{FF2B5EF4-FFF2-40B4-BE49-F238E27FC236}">
                <a16:creationId xmlns:a16="http://schemas.microsoft.com/office/drawing/2014/main" id="{5058CCEE-2F11-434F-BC67-E6728FE1C99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141413" y="274638"/>
            <a:ext cx="6861175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Text Placeholder 2">
            <a:extLst>
              <a:ext uri="{FF2B5EF4-FFF2-40B4-BE49-F238E27FC236}">
                <a16:creationId xmlns:a16="http://schemas.microsoft.com/office/drawing/2014/main" id="{A2052DCB-6D55-48DB-A4AD-A230D5656E6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141413" y="1905000"/>
            <a:ext cx="6861175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50BD2F-3438-4121-AE45-5A3069305A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57900" y="6400800"/>
            <a:ext cx="933450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750">
                <a:solidFill>
                  <a:prstClr val="white">
                    <a:tint val="75000"/>
                  </a:prstClr>
                </a:solidFill>
                <a:latin typeface="Corbel"/>
              </a:defRPr>
            </a:lvl1pPr>
          </a:lstStyle>
          <a:p>
            <a:pPr>
              <a:defRPr/>
            </a:pPr>
            <a:fld id="{E61D1A14-7B1E-440D-8CED-A08B25A59045}" type="datetimeFigureOut">
              <a:rPr lang="en-US"/>
              <a:pPr>
                <a:defRPr/>
              </a:pPr>
              <a:t>9/7/2021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02A57-9958-478C-A7F8-29AE3D68D0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1413" y="6400800"/>
            <a:ext cx="4745037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750">
                <a:solidFill>
                  <a:prstClr val="white">
                    <a:tint val="75000"/>
                  </a:prstClr>
                </a:solidFill>
                <a:latin typeface="Corbe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989D29-0243-4BC7-AAEA-4D138D84F0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43750" y="6400800"/>
            <a:ext cx="858838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750">
                <a:solidFill>
                  <a:prstClr val="white">
                    <a:tint val="75000"/>
                  </a:prstClr>
                </a:solidFill>
                <a:latin typeface="Corbel"/>
              </a:defRPr>
            </a:lvl1pPr>
          </a:lstStyle>
          <a:p>
            <a:pPr>
              <a:defRPr/>
            </a:pPr>
            <a:fld id="{71F4E031-0842-42E3-8747-0B4B2946C6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633" r:id="rId1"/>
    <p:sldLayoutId id="2147484634" r:id="rId2"/>
    <p:sldLayoutId id="2147484635" r:id="rId3"/>
    <p:sldLayoutId id="2147484636" r:id="rId4"/>
    <p:sldLayoutId id="2147484637" r:id="rId5"/>
    <p:sldLayoutId id="2147484638" r:id="rId6"/>
    <p:sldLayoutId id="2147484639" r:id="rId7"/>
    <p:sldLayoutId id="2147484640" r:id="rId8"/>
    <p:sldLayoutId id="2147484641" r:id="rId9"/>
    <p:sldLayoutId id="2147484642" r:id="rId10"/>
    <p:sldLayoutId id="2147484643" r:id="rId11"/>
  </p:sldLayoutIdLst>
  <p:transition spd="med">
    <p:fade/>
  </p:transition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onsolas" panose="020B0609020204030204" pitchFamily="49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onsolas" panose="020B0609020204030204" pitchFamily="49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onsolas" panose="020B0609020204030204" pitchFamily="49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onsolas" panose="020B0609020204030204" pitchFamily="49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onsolas" panose="020B0609020204030204" pitchFamily="49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onsolas" panose="020B0609020204030204" pitchFamily="49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onsolas" panose="020B0609020204030204" pitchFamily="49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onsolas" panose="020B0609020204030204" pitchFamily="49" charset="0"/>
        </a:defRPr>
      </a:lvl9pPr>
    </p:titleStyle>
    <p:bodyStyle>
      <a:lvl1pPr marL="204788" indent="-204788" algn="l" defTabSz="685800" rtl="0" eaLnBrk="0" fontAlgn="base" hangingPunct="0">
        <a:lnSpc>
          <a:spcPct val="90000"/>
        </a:lnSpc>
        <a:spcBef>
          <a:spcPts val="1350"/>
        </a:spcBef>
        <a:spcAft>
          <a:spcPct val="0"/>
        </a:spcAft>
        <a:buSzPct val="100000"/>
        <a:buFont typeface="Arial" panose="020B0604020202020204" pitchFamily="34" charset="0"/>
        <a:buChar char="▪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indent="-204788" algn="l" defTabSz="68580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SzPct val="100000"/>
        <a:buFont typeface="Consolas" panose="020B0609020204030204" pitchFamily="49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603250" indent="-171450" algn="l" defTabSz="68580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SzPct val="100000"/>
        <a:buFont typeface="Arial" panose="020B0604020202020204" pitchFamily="34" charset="0"/>
        <a:buChar char="▪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774700" indent="-171450" algn="l" defTabSz="68580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SzPct val="100000"/>
        <a:buFont typeface="Consolas" panose="020B0609020204030204" pitchFamily="49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946150" indent="-171450" algn="l" defTabSz="68580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SzPct val="100000"/>
        <a:buFont typeface="Arial" panose="020B0604020202020204" pitchFamily="34" charset="0"/>
        <a:buChar char="▪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117854" indent="-171450" algn="l" defTabSz="685800" rtl="0" eaLnBrk="1" latinLnBrk="0" hangingPunct="1">
        <a:lnSpc>
          <a:spcPct val="90000"/>
        </a:lnSpc>
        <a:spcBef>
          <a:spcPts val="450"/>
        </a:spcBef>
        <a:buSzPct val="100000"/>
        <a:buFont typeface="Consolas" pitchFamily="49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289304" indent="-171450" algn="l" defTabSz="685800" rtl="0" eaLnBrk="1" latinLnBrk="0" hangingPunct="1">
        <a:lnSpc>
          <a:spcPct val="90000"/>
        </a:lnSpc>
        <a:spcBef>
          <a:spcPts val="450"/>
        </a:spcBef>
        <a:buSzPct val="100000"/>
        <a:buFont typeface="Arial" pitchFamily="34" charset="0"/>
        <a:buChar char="▪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0754" indent="-171450" algn="l" defTabSz="685800" rtl="0" eaLnBrk="1" latinLnBrk="0" hangingPunct="1">
        <a:lnSpc>
          <a:spcPct val="90000"/>
        </a:lnSpc>
        <a:spcBef>
          <a:spcPts val="450"/>
        </a:spcBef>
        <a:buSzPct val="100000"/>
        <a:buFont typeface="Consolas" pitchFamily="49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632204" indent="-171450" algn="l" defTabSz="685800" rtl="0" eaLnBrk="1" latinLnBrk="0" hangingPunct="1">
        <a:lnSpc>
          <a:spcPct val="90000"/>
        </a:lnSpc>
        <a:spcBef>
          <a:spcPts val="450"/>
        </a:spcBef>
        <a:buSzPct val="100000"/>
        <a:buFont typeface="Arial" pitchFamily="34" charset="0"/>
        <a:buChar char="▪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WordArt 12">
            <a:extLst>
              <a:ext uri="{FF2B5EF4-FFF2-40B4-BE49-F238E27FC236}">
                <a16:creationId xmlns:a16="http://schemas.microsoft.com/office/drawing/2014/main" id="{C4E5F84A-249B-4CF9-8EF6-A590A1EE14C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33400" y="762000"/>
            <a:ext cx="8153400" cy="5181600"/>
          </a:xfrm>
          <a:prstGeom prst="rect">
            <a:avLst/>
          </a:prstGeom>
        </p:spPr>
        <p:txBody>
          <a:bodyPr wrap="none" numCol="1" fromWordArt="1" anchor="t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96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868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ea typeface="+mn-lt"/>
                <a:cs typeface="+mn-lt"/>
              </a:rPr>
              <a:t>6th Grade</a:t>
            </a:r>
          </a:p>
          <a:p>
            <a:pPr algn="ctr"/>
            <a:r>
              <a:rPr lang="en-US" sz="96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868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ea typeface="+mn-lt"/>
                <a:cs typeface="+mn-lt"/>
              </a:rPr>
              <a:t>Language Arts</a:t>
            </a:r>
            <a:endParaRPr lang="en-US" sz="9600" b="1" kern="1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  <a:ea typeface="+mn-lt"/>
              <a:cs typeface="+mn-lt"/>
            </a:endParaRPr>
          </a:p>
          <a:p>
            <a:pPr algn="ctr"/>
            <a:r>
              <a:rPr lang="en-US" sz="54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868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ea typeface="+mn-lt"/>
                <a:cs typeface="+mn-lt"/>
              </a:rPr>
              <a:t>Mrs. Sullivan</a:t>
            </a:r>
            <a:endParaRPr lang="en-US" sz="5400" b="1" kern="10" dirty="0">
              <a:solidFill>
                <a:srgbClr val="08684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  <a:ea typeface="+mn-lt"/>
              <a:cs typeface="+mn-lt"/>
            </a:endParaRPr>
          </a:p>
        </p:txBody>
      </p:sp>
    </p:spTree>
  </p:cSld>
  <p:clrMapOvr>
    <a:masterClrMapping/>
  </p:clrMapOvr>
  <p:transition spd="med" advClick="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Rectangle 8">
            <a:extLst>
              <a:ext uri="{FF2B5EF4-FFF2-40B4-BE49-F238E27FC236}">
                <a16:creationId xmlns:a16="http://schemas.microsoft.com/office/drawing/2014/main" id="{22D6F46D-DED5-4BEA-A20C-C09F53B43C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109" y="685800"/>
            <a:ext cx="85153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marL="342900" indent="-3429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Tx/>
              <a:buSzTx/>
              <a:buNone/>
            </a:pPr>
            <a:r>
              <a:rPr lang="en-US" altLang="en-US" sz="3200" b="1" dirty="0">
                <a:solidFill>
                  <a:schemeClr val="tx1">
                    <a:lumMod val="65000"/>
                  </a:schemeClr>
                </a:solidFill>
                <a:latin typeface="Maiandra GD" panose="020E0502030308020204" pitchFamily="34" charset="0"/>
              </a:rPr>
              <a:t>Sixth Grade Language Arts Grading Policies</a:t>
            </a:r>
          </a:p>
          <a:p>
            <a:pPr eaLnBrk="1" hangingPunct="1">
              <a:spcBef>
                <a:spcPct val="20000"/>
              </a:spcBef>
              <a:buClrTx/>
              <a:buSzTx/>
              <a:buFontTx/>
              <a:buNone/>
            </a:pPr>
            <a:endParaRPr lang="en-US" altLang="en-US" sz="1400" dirty="0">
              <a:latin typeface="Maiandra GD" panose="020E0502030308020204" pitchFamily="34" charset="0"/>
            </a:endParaRPr>
          </a:p>
          <a:p>
            <a:pPr eaLnBrk="1" hangingPunct="1">
              <a:spcBef>
                <a:spcPct val="20000"/>
              </a:spcBef>
              <a:buClrTx/>
              <a:buSzTx/>
              <a:buFontTx/>
              <a:buNone/>
            </a:pPr>
            <a:r>
              <a:rPr lang="en-US" altLang="en-US" sz="3200" b="1" dirty="0">
                <a:solidFill>
                  <a:schemeClr val="tx1">
                    <a:lumMod val="65000"/>
                  </a:schemeClr>
                </a:solidFill>
                <a:latin typeface="Maiandra GD" panose="020E0502030308020204" pitchFamily="34" charset="0"/>
              </a:rPr>
              <a:t>County-wide Grading Scale in use:</a:t>
            </a:r>
          </a:p>
          <a:p>
            <a:pPr lvl="1" eaLnBrk="1" hangingPunct="1">
              <a:spcBef>
                <a:spcPct val="2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Maiandra GD" panose="020E0502030308020204" pitchFamily="34" charset="0"/>
              </a:rPr>
              <a:t>A = 90% and above</a:t>
            </a:r>
          </a:p>
          <a:p>
            <a:pPr lvl="1" eaLnBrk="1" hangingPunct="1">
              <a:spcBef>
                <a:spcPct val="2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Maiandra GD" panose="020E0502030308020204" pitchFamily="34" charset="0"/>
              </a:rPr>
              <a:t>B = 80%-89%</a:t>
            </a:r>
          </a:p>
          <a:p>
            <a:pPr lvl="1" eaLnBrk="1" hangingPunct="1">
              <a:spcBef>
                <a:spcPct val="2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Maiandra GD" panose="020E0502030308020204" pitchFamily="34" charset="0"/>
              </a:rPr>
              <a:t>C = 70%-79%</a:t>
            </a:r>
          </a:p>
          <a:p>
            <a:pPr lvl="1" eaLnBrk="1" hangingPunct="1">
              <a:spcBef>
                <a:spcPct val="2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Maiandra GD" panose="020E0502030308020204" pitchFamily="34" charset="0"/>
              </a:rPr>
              <a:t>D = 60%-69%</a:t>
            </a:r>
          </a:p>
          <a:p>
            <a:pPr lvl="1" eaLnBrk="1" hangingPunct="1">
              <a:spcBef>
                <a:spcPct val="2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Maiandra GD" panose="020E0502030308020204" pitchFamily="34" charset="0"/>
              </a:rPr>
              <a:t>F = 59% and below </a:t>
            </a:r>
            <a:r>
              <a:rPr lang="en-US" altLang="en-US" sz="2000" dirty="0">
                <a:latin typeface="Maiandra GD" panose="020E0502030308020204" pitchFamily="34" charset="0"/>
              </a:rPr>
              <a:t>	</a:t>
            </a:r>
          </a:p>
          <a:p>
            <a:pPr lvl="1" eaLnBrk="1" hangingPunct="1">
              <a:spcBef>
                <a:spcPct val="2000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Maiandra GD" panose="020E0502030308020204" pitchFamily="34" charset="0"/>
              </a:rPr>
              <a:t>	</a:t>
            </a:r>
          </a:p>
        </p:txBody>
      </p:sp>
      <p:sp>
        <p:nvSpPr>
          <p:cNvPr id="4105" name="Rectangle 9">
            <a:extLst>
              <a:ext uri="{FF2B5EF4-FFF2-40B4-BE49-F238E27FC236}">
                <a16:creationId xmlns:a16="http://schemas.microsoft.com/office/drawing/2014/main" id="{18D8271A-FC3D-4467-9CDB-4D2B1A9593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109" y="4572000"/>
            <a:ext cx="92757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marL="342900" indent="-3429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Tx/>
              <a:buSzTx/>
              <a:buFontTx/>
              <a:buNone/>
            </a:pPr>
            <a:r>
              <a:rPr lang="en-US" altLang="en-US" sz="3200" b="1" dirty="0">
                <a:solidFill>
                  <a:schemeClr val="accent5">
                    <a:lumMod val="50000"/>
                  </a:schemeClr>
                </a:solidFill>
                <a:latin typeface="Maiandra GD" panose="020E0502030308020204" pitchFamily="34" charset="0"/>
              </a:rPr>
              <a:t>Homework: Check the week ahead</a:t>
            </a:r>
          </a:p>
          <a:p>
            <a:pPr eaLnBrk="1" hangingPunct="1">
              <a:spcBef>
                <a:spcPct val="20000"/>
              </a:spcBef>
              <a:buClrTx/>
              <a:buSzTx/>
              <a:buFontTx/>
              <a:buChar char="•"/>
            </a:pPr>
            <a:r>
              <a:rPr lang="en-US" altLang="en-US" sz="2400" dirty="0">
                <a:latin typeface="Maiandra GD" panose="020E0502030308020204" pitchFamily="34" charset="0"/>
              </a:rPr>
              <a:t>Always written in a different color</a:t>
            </a:r>
          </a:p>
          <a:p>
            <a:pPr eaLnBrk="1" hangingPunct="1">
              <a:spcBef>
                <a:spcPct val="20000"/>
              </a:spcBef>
              <a:buClrTx/>
              <a:buSzTx/>
              <a:buFontTx/>
              <a:buChar char="•"/>
            </a:pPr>
            <a:r>
              <a:rPr lang="en-US" altLang="en-US" sz="2400" dirty="0">
                <a:latin typeface="Maiandra GD" panose="020E0502030308020204" pitchFamily="34" charset="0"/>
              </a:rPr>
              <a:t>IXL/ </a:t>
            </a:r>
            <a:r>
              <a:rPr lang="en-US" altLang="en-US" sz="2400" dirty="0" err="1">
                <a:latin typeface="Maiandra GD" panose="020E0502030308020204" pitchFamily="34" charset="0"/>
              </a:rPr>
              <a:t>Readworks</a:t>
            </a:r>
            <a:r>
              <a:rPr lang="en-US" altLang="en-US" sz="2400" dirty="0">
                <a:latin typeface="Maiandra GD" panose="020E0502030308020204" pitchFamily="34" charset="0"/>
              </a:rPr>
              <a:t>/Classwork</a:t>
            </a:r>
          </a:p>
          <a:p>
            <a:pPr eaLnBrk="1" hangingPunct="1">
              <a:spcBef>
                <a:spcPct val="20000"/>
              </a:spcBef>
              <a:buClrTx/>
              <a:buSzTx/>
              <a:buFontTx/>
              <a:buChar char="•"/>
            </a:pPr>
            <a:r>
              <a:rPr lang="en-US" altLang="en-US" sz="2200" dirty="0">
                <a:latin typeface="Maiandra GD" panose="020E0502030308020204" pitchFamily="34" charset="0"/>
              </a:rPr>
              <a:t>Check Focus once a week</a:t>
            </a:r>
          </a:p>
          <a:p>
            <a:pPr eaLnBrk="1" hangingPunct="1">
              <a:spcBef>
                <a:spcPct val="20000"/>
              </a:spcBef>
              <a:buClrTx/>
              <a:buSzTx/>
              <a:buFontTx/>
              <a:buChar char="•"/>
            </a:pPr>
            <a:endParaRPr lang="en-US" altLang="en-US" sz="2200" dirty="0">
              <a:latin typeface="Maiandra GD" panose="020E0502030308020204" pitchFamily="34" charset="0"/>
            </a:endParaRPr>
          </a:p>
          <a:p>
            <a:pPr marL="0" indent="0" eaLnBrk="1" hangingPunct="1">
              <a:spcBef>
                <a:spcPct val="20000"/>
              </a:spcBef>
              <a:buClrTx/>
              <a:buSzTx/>
              <a:buFontTx/>
              <a:buNone/>
            </a:pPr>
            <a:endParaRPr lang="en-US" altLang="en-US" sz="2400" dirty="0">
              <a:latin typeface="Maiandra GD" panose="020E0502030308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2E174A-7DAE-4529-BE5D-CEBC2244D2AA}"/>
              </a:ext>
            </a:extLst>
          </p:cNvPr>
          <p:cNvSpPr txBox="1"/>
          <p:nvPr/>
        </p:nvSpPr>
        <p:spPr>
          <a:xfrm>
            <a:off x="3886200" y="2321985"/>
            <a:ext cx="5105400" cy="126188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latin typeface="+mj-lt"/>
              </a:rPr>
              <a:t>Grade breakdown in Language Arts</a:t>
            </a:r>
          </a:p>
          <a:p>
            <a:pPr eaLnBrk="1" hangingPunct="1">
              <a:defRPr/>
            </a:pPr>
            <a:r>
              <a:rPr lang="en-US" dirty="0">
                <a:latin typeface="+mj-lt"/>
              </a:rPr>
              <a:t>70% Tests/Projects </a:t>
            </a:r>
          </a:p>
          <a:p>
            <a:pPr eaLnBrk="1" hangingPunct="1">
              <a:defRPr/>
            </a:pPr>
            <a:r>
              <a:rPr lang="en-US" dirty="0">
                <a:latin typeface="+mj-lt"/>
              </a:rPr>
              <a:t>30% Classwork/Homework/Participation</a:t>
            </a:r>
          </a:p>
          <a:p>
            <a:pPr eaLnBrk="1" hangingPunct="1">
              <a:defRPr/>
            </a:pPr>
            <a:endParaRPr lang="en-US" sz="2000" dirty="0">
              <a:latin typeface="+mj-lt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4" grpId="0" uiExpand="1" build="p"/>
      <p:bldP spid="4105" grpId="0" build="p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>
            <a:extLst>
              <a:ext uri="{FF2B5EF4-FFF2-40B4-BE49-F238E27FC236}">
                <a16:creationId xmlns:a16="http://schemas.microsoft.com/office/drawing/2014/main" id="{83AB5BE0-7417-490C-A520-AF3255A03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289777"/>
            <a:ext cx="6861175" cy="1020762"/>
          </a:xfrm>
        </p:spPr>
        <p:txBody>
          <a:bodyPr/>
          <a:lstStyle/>
          <a:p>
            <a:pPr eaLnBrk="1" hangingPunct="1"/>
            <a:br>
              <a:rPr lang="en-US" altLang="en-US" sz="3600" b="1" dirty="0">
                <a:solidFill>
                  <a:srgbClr val="0099FF"/>
                </a:solidFill>
                <a:latin typeface="Maiandra GD" panose="020E0502030308020204" pitchFamily="34" charset="0"/>
              </a:rPr>
            </a:br>
            <a:br>
              <a:rPr lang="en-US" altLang="en-US" sz="3600" b="1" dirty="0">
                <a:solidFill>
                  <a:srgbClr val="0099FF"/>
                </a:solidFill>
                <a:latin typeface="Maiandra GD" panose="020E0502030308020204" pitchFamily="34" charset="0"/>
              </a:rPr>
            </a:br>
            <a:r>
              <a:rPr lang="en-US" altLang="en-US" sz="3200" b="1" dirty="0">
                <a:solidFill>
                  <a:schemeClr val="accent5">
                    <a:lumMod val="50000"/>
                  </a:schemeClr>
                </a:solidFill>
                <a:latin typeface="Maiandra GD" panose="020E0502030308020204" pitchFamily="34" charset="0"/>
              </a:rPr>
              <a:t>Structure of ELA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98ABC6-6E0C-4DCE-8B01-1A6BDAFCF8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252" y="4346881"/>
            <a:ext cx="8101584" cy="426720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3000" dirty="0">
                <a:latin typeface="Maiandra GD" panose="020E0502030308020204" pitchFamily="34" charset="0"/>
              </a:rPr>
              <a:t>*Read Aloud – Students are responsible for listening. Vocabulary and Comprehension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3000" dirty="0">
                <a:latin typeface="Maiandra GD" panose="020E0502030308020204" pitchFamily="34" charset="0"/>
              </a:rPr>
              <a:t>*Module Lesson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3000" dirty="0">
                <a:latin typeface="Maiandra GD" panose="020E0502030308020204" pitchFamily="34" charset="0"/>
              </a:rPr>
              <a:t>*Assignment- typically 1 per week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6A3EAE7-F1A5-4ADE-9C29-5B00E9A6B42E}"/>
              </a:ext>
            </a:extLst>
          </p:cNvPr>
          <p:cNvSpPr txBox="1">
            <a:spLocks/>
          </p:cNvSpPr>
          <p:nvPr/>
        </p:nvSpPr>
        <p:spPr bwMode="auto">
          <a:xfrm>
            <a:off x="533400" y="1655440"/>
            <a:ext cx="8523288" cy="615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04788" indent="-204788" algn="l" defTabSz="685800" rtl="0" eaLnBrk="0" fontAlgn="base" hangingPunct="0">
              <a:lnSpc>
                <a:spcPct val="90000"/>
              </a:lnSpc>
              <a:spcBef>
                <a:spcPts val="135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▪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204788" algn="l" defTabSz="685800" rtl="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SzPct val="100000"/>
              <a:buFont typeface="Consolas" panose="020B0609020204030204" pitchFamily="49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82930" indent="-171450" algn="l" defTabSz="685800" rtl="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▪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4380" indent="-171450" algn="l" defTabSz="685800" rtl="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SzPct val="100000"/>
              <a:buFont typeface="Consolas" panose="020B0609020204030204" pitchFamily="49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25830" indent="-171450" algn="l" defTabSz="685800" rtl="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▪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145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SzPct val="100000"/>
              <a:buFont typeface="Consolas" pitchFamily="49" charset="0"/>
              <a:buChar char="–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8730" indent="-17145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SzPct val="100000"/>
              <a:buFont typeface="Arial" pitchFamily="34" charset="0"/>
              <a:buChar char="▪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180" indent="-17145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SzPct val="100000"/>
              <a:buFont typeface="Consolas" pitchFamily="49" charset="0"/>
              <a:buChar char="–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11630" indent="-17145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SzPct val="100000"/>
              <a:buFont typeface="Arial" pitchFamily="34" charset="0"/>
              <a:buChar char="▪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sz="3200" b="1" dirty="0">
                <a:latin typeface="Maiandra GD" panose="020E0502030308020204" pitchFamily="34" charset="0"/>
              </a:rPr>
              <a:t>FLVS Language Arts</a:t>
            </a:r>
          </a:p>
          <a:p>
            <a:pPr marL="0" indent="0" eaLnBrk="1" hangingPunct="1">
              <a:buNone/>
            </a:pPr>
            <a:r>
              <a:rPr lang="en-US" altLang="en-US" sz="2800" dirty="0">
                <a:latin typeface="Maiandra GD" panose="020E0502030308020204" pitchFamily="34" charset="0"/>
              </a:rPr>
              <a:t>*Access in Modules via Canvas</a:t>
            </a:r>
          </a:p>
          <a:p>
            <a:pPr lvl="1" eaLnBrk="1" hangingPunct="1"/>
            <a:r>
              <a:rPr lang="en-US" altLang="en-US" sz="2800" dirty="0">
                <a:latin typeface="Maiandra GD" panose="020E0502030308020204" pitchFamily="34" charset="0"/>
              </a:rPr>
              <a:t>We will work through these together. Quizzes and tests will be taken independently</a:t>
            </a:r>
          </a:p>
          <a:p>
            <a:pPr marL="206692" lvl="1" indent="0" eaLnBrk="1" hangingPunct="1">
              <a:buNone/>
            </a:pPr>
            <a:endParaRPr lang="en-US" altLang="en-US" sz="2800" dirty="0">
              <a:latin typeface="Maiandra GD" panose="020E0502030308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9967323-5515-4633-BE49-446301F18E66}"/>
              </a:ext>
            </a:extLst>
          </p:cNvPr>
          <p:cNvSpPr txBox="1">
            <a:spLocks/>
          </p:cNvSpPr>
          <p:nvPr/>
        </p:nvSpPr>
        <p:spPr bwMode="auto">
          <a:xfrm>
            <a:off x="304800" y="331395"/>
            <a:ext cx="8077200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olas" panose="020B0609020204030204" pitchFamily="49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olas" panose="020B0609020204030204" pitchFamily="49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olas" panose="020B0609020204030204" pitchFamily="49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olas" panose="020B0609020204030204" pitchFamily="49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olas" panose="020B0609020204030204" pitchFamily="49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olas" panose="020B0609020204030204" pitchFamily="49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olas" panose="020B0609020204030204" pitchFamily="49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olas" panose="020B0609020204030204" pitchFamily="49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chemeClr val="accent5">
                    <a:lumMod val="50000"/>
                  </a:schemeClr>
                </a:solidFill>
                <a:latin typeface="Maiandra GD" panose="020E0502030308020204" pitchFamily="34" charset="0"/>
              </a:rPr>
              <a:t>Sixth Grade Language Arts Curriculum</a:t>
            </a:r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  <p:bldP spid="3" grpId="0" uiExpand="1" build="p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0D78A-64CD-41D6-8531-61971677F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Helpful Information: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B12CA6-0BAD-4E85-920C-53C1ED00C1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Some assignments are given through outside resources, such as </a:t>
            </a:r>
            <a:r>
              <a:rPr lang="en-US" sz="2400" dirty="0" err="1"/>
              <a:t>Readworks</a:t>
            </a:r>
            <a:r>
              <a:rPr lang="en-US" sz="2400" dirty="0"/>
              <a:t>, </a:t>
            </a:r>
            <a:r>
              <a:rPr lang="en-US" sz="2400" dirty="0" err="1"/>
              <a:t>Quizziz</a:t>
            </a:r>
            <a:r>
              <a:rPr lang="en-US" sz="2400" dirty="0"/>
              <a:t> and </a:t>
            </a:r>
            <a:r>
              <a:rPr lang="en-US" sz="2400" dirty="0" err="1"/>
              <a:t>Brianpop</a:t>
            </a:r>
            <a:endParaRPr lang="en-US" sz="2400" dirty="0"/>
          </a:p>
          <a:p>
            <a:r>
              <a:rPr lang="en-US" sz="2400" dirty="0"/>
              <a:t>All codes and information are listed on the Canvas Homepage under codes</a:t>
            </a:r>
          </a:p>
          <a:p>
            <a:r>
              <a:rPr lang="en-US" sz="2400" dirty="0"/>
              <a:t>Make sure to check the week ahead to see if these assignments are due.</a:t>
            </a:r>
          </a:p>
          <a:p>
            <a:r>
              <a:rPr lang="en-US" sz="2400" dirty="0"/>
              <a:t>Passwords are typically MMS(lunch number)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53375735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6A3EAE7-F1A5-4ADE-9C29-5B00E9A6B42E}"/>
              </a:ext>
            </a:extLst>
          </p:cNvPr>
          <p:cNvSpPr txBox="1">
            <a:spLocks/>
          </p:cNvSpPr>
          <p:nvPr/>
        </p:nvSpPr>
        <p:spPr bwMode="auto">
          <a:xfrm>
            <a:off x="228600" y="1524000"/>
            <a:ext cx="87630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04788" indent="-204788" algn="l" defTabSz="685800" rtl="0" eaLnBrk="0" fontAlgn="base" hangingPunct="0">
              <a:lnSpc>
                <a:spcPct val="90000"/>
              </a:lnSpc>
              <a:spcBef>
                <a:spcPts val="135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▪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204788" algn="l" defTabSz="685800" rtl="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SzPct val="100000"/>
              <a:buFont typeface="Consolas" panose="020B0609020204030204" pitchFamily="49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82930" indent="-171450" algn="l" defTabSz="685800" rtl="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▪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4380" indent="-171450" algn="l" defTabSz="685800" rtl="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SzPct val="100000"/>
              <a:buFont typeface="Consolas" panose="020B0609020204030204" pitchFamily="49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25830" indent="-171450" algn="l" defTabSz="685800" rtl="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▪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145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SzPct val="100000"/>
              <a:buFont typeface="Consolas" pitchFamily="49" charset="0"/>
              <a:buChar char="–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8730" indent="-17145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SzPct val="100000"/>
              <a:buFont typeface="Arial" pitchFamily="34" charset="0"/>
              <a:buChar char="▪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180" indent="-17145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SzPct val="100000"/>
              <a:buFont typeface="Consolas" pitchFamily="49" charset="0"/>
              <a:buChar char="–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11630" indent="-17145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SzPct val="100000"/>
              <a:buFont typeface="Arial" pitchFamily="34" charset="0"/>
              <a:buChar char="▪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sz="2700" b="1" dirty="0">
                <a:latin typeface="Maiandra GD" panose="020E0502030308020204" pitchFamily="34" charset="0"/>
              </a:rPr>
              <a:t>When a student is absent</a:t>
            </a:r>
          </a:p>
          <a:p>
            <a:pPr lvl="1" eaLnBrk="1" hangingPunct="1"/>
            <a:r>
              <a:rPr lang="en-US" altLang="en-US" sz="2700" dirty="0">
                <a:latin typeface="Maiandra GD" panose="020E0502030308020204" pitchFamily="34" charset="0"/>
              </a:rPr>
              <a:t>check the Week Ahead Picture (bottom of Homepage) This will tell you what is due and when</a:t>
            </a:r>
          </a:p>
          <a:p>
            <a:pPr eaLnBrk="1" hangingPunct="1"/>
            <a:r>
              <a:rPr lang="en-US" altLang="en-US" sz="2700" b="1" dirty="0">
                <a:latin typeface="Maiandra GD" panose="020E0502030308020204" pitchFamily="34" charset="0"/>
              </a:rPr>
              <a:t>If a grade is marked with a 0 or Z</a:t>
            </a:r>
          </a:p>
          <a:p>
            <a:pPr lvl="1" eaLnBrk="1" hangingPunct="1"/>
            <a:r>
              <a:rPr lang="en-US" altLang="en-US" sz="2700" dirty="0">
                <a:latin typeface="Maiandra GD" panose="020E0502030308020204" pitchFamily="34" charset="0"/>
              </a:rPr>
              <a:t>STUDENTS-communicate with your teacher (email or in person)</a:t>
            </a:r>
          </a:p>
          <a:p>
            <a:pPr eaLnBrk="1" hangingPunct="1"/>
            <a:r>
              <a:rPr lang="en-US" altLang="en-US" sz="2700" b="1" dirty="0">
                <a:latin typeface="Maiandra GD" panose="020E0502030308020204" pitchFamily="34" charset="0"/>
              </a:rPr>
              <a:t>Extra Credit will be given once in the nine weeks period. Take advantage of it!!</a:t>
            </a:r>
          </a:p>
          <a:p>
            <a:pPr marL="206692" lvl="1" indent="0" eaLnBrk="1" hangingPunct="1">
              <a:buNone/>
            </a:pPr>
            <a:endParaRPr lang="en-US" altLang="en-US" sz="2700" dirty="0">
              <a:latin typeface="Maiandra GD" panose="020E0502030308020204" pitchFamily="34" charset="0"/>
            </a:endParaRPr>
          </a:p>
          <a:p>
            <a:pPr eaLnBrk="1" hangingPunct="1"/>
            <a:endParaRPr lang="en-US" altLang="en-US" sz="2700" dirty="0">
              <a:latin typeface="Maiandra GD" panose="020E0502030308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9967323-5515-4633-BE49-446301F18E66}"/>
              </a:ext>
            </a:extLst>
          </p:cNvPr>
          <p:cNvSpPr txBox="1">
            <a:spLocks/>
          </p:cNvSpPr>
          <p:nvPr/>
        </p:nvSpPr>
        <p:spPr bwMode="auto">
          <a:xfrm>
            <a:off x="2286000" y="228600"/>
            <a:ext cx="8077200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olas" panose="020B0609020204030204" pitchFamily="49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olas" panose="020B0609020204030204" pitchFamily="49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olas" panose="020B0609020204030204" pitchFamily="49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olas" panose="020B0609020204030204" pitchFamily="49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olas" panose="020B0609020204030204" pitchFamily="49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olas" panose="020B0609020204030204" pitchFamily="49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olas" panose="020B0609020204030204" pitchFamily="49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olas" panose="020B0609020204030204" pitchFamily="49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chemeClr val="accent5">
                    <a:lumMod val="50000"/>
                  </a:schemeClr>
                </a:solidFill>
                <a:latin typeface="Maiandra GD" panose="020E0502030308020204" pitchFamily="34" charset="0"/>
              </a:rPr>
              <a:t>ELA Class Routines/Procedures</a:t>
            </a:r>
          </a:p>
        </p:txBody>
      </p:sp>
    </p:spTree>
    <p:extLst>
      <p:ext uri="{BB962C8B-B14F-4D97-AF65-F5344CB8AC3E}">
        <p14:creationId xmlns:p14="http://schemas.microsoft.com/office/powerpoint/2010/main" val="388958876"/>
      </p:ext>
    </p:extLst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DE9A0D-55DB-411B-92B5-C011197311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35885"/>
            <a:ext cx="8458199" cy="484447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68FE749-0CDC-4F22-81E6-D0F474E0DCE6}"/>
              </a:ext>
            </a:extLst>
          </p:cNvPr>
          <p:cNvSpPr txBox="1"/>
          <p:nvPr/>
        </p:nvSpPr>
        <p:spPr>
          <a:xfrm>
            <a:off x="1050917" y="5715000"/>
            <a:ext cx="6406114" cy="757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b="1" dirty="0">
                <a:solidFill>
                  <a:srgbClr val="C00000"/>
                </a:solidFill>
              </a:rPr>
              <a:t>ALWAYS INCLUDE:</a:t>
            </a:r>
          </a:p>
          <a:p>
            <a:pPr algn="ctr">
              <a:lnSpc>
                <a:spcPct val="90000"/>
              </a:lnSpc>
            </a:pPr>
            <a:r>
              <a:rPr lang="en-US" sz="2400" b="1" dirty="0">
                <a:solidFill>
                  <a:srgbClr val="C00000"/>
                </a:solidFill>
              </a:rPr>
              <a:t> YOUR FIRST, LAST NAME, AND PERIOD #</a:t>
            </a:r>
          </a:p>
        </p:txBody>
      </p:sp>
    </p:spTree>
    <p:extLst>
      <p:ext uri="{BB962C8B-B14F-4D97-AF65-F5344CB8AC3E}">
        <p14:creationId xmlns:p14="http://schemas.microsoft.com/office/powerpoint/2010/main" val="1959772471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>
            <a:extLst>
              <a:ext uri="{FF2B5EF4-FFF2-40B4-BE49-F238E27FC236}">
                <a16:creationId xmlns:a16="http://schemas.microsoft.com/office/drawing/2014/main" id="{AEF54D8A-3A86-4FA3-AF5C-5A2980D89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81000"/>
            <a:ext cx="6861175" cy="1020762"/>
          </a:xfrm>
        </p:spPr>
        <p:txBody>
          <a:bodyPr/>
          <a:lstStyle/>
          <a:p>
            <a:pPr eaLnBrk="1" hangingPunct="1"/>
            <a:r>
              <a:rPr lang="en-US" altLang="en-US" sz="3600" b="1" dirty="0">
                <a:solidFill>
                  <a:schemeClr val="tx1">
                    <a:lumMod val="65000"/>
                  </a:schemeClr>
                </a:solidFill>
                <a:latin typeface="Maiandra GD" panose="020E0502030308020204" pitchFamily="34" charset="0"/>
              </a:rPr>
              <a:t>What Parents Can 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F80B19-2AFC-4835-980D-1D0390986A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0" y="1828800"/>
            <a:ext cx="8039100" cy="4191000"/>
          </a:xfrm>
        </p:spPr>
        <p:txBody>
          <a:bodyPr/>
          <a:lstStyle/>
          <a:p>
            <a:pPr eaLnBrk="1" hangingPunct="1"/>
            <a:r>
              <a:rPr lang="en-US" altLang="en-US" sz="2700" dirty="0">
                <a:latin typeface="Maiandra GD" panose="020E0502030308020204" pitchFamily="34" charset="0"/>
              </a:rPr>
              <a:t>Encourage your child to keep up with the agenda. This can be your own planner, calendar or notebook of what is due and when</a:t>
            </a:r>
          </a:p>
          <a:p>
            <a:pPr eaLnBrk="1" hangingPunct="1"/>
            <a:r>
              <a:rPr lang="en-US" altLang="en-US" sz="2700" dirty="0">
                <a:latin typeface="Maiandra GD" panose="020E0502030308020204" pitchFamily="34" charset="0"/>
              </a:rPr>
              <a:t>Assist with studying for tests by using the resources in the current Module.</a:t>
            </a:r>
          </a:p>
          <a:p>
            <a:pPr eaLnBrk="1" hangingPunct="1"/>
            <a:r>
              <a:rPr lang="en-US" altLang="en-US" sz="2700" dirty="0">
                <a:latin typeface="Maiandra GD" panose="020E0502030308020204" pitchFamily="34" charset="0"/>
              </a:rPr>
              <a:t> Check FOCUS frequently. Late assignments will be accepted this first nine weeks.</a:t>
            </a:r>
          </a:p>
          <a:p>
            <a:pPr eaLnBrk="1" hangingPunct="1"/>
            <a:r>
              <a:rPr lang="en-US" altLang="en-US" sz="2700" dirty="0">
                <a:latin typeface="Maiandra GD" panose="020E0502030308020204" pitchFamily="34" charset="0"/>
              </a:rPr>
              <a:t>Encourage your child to advocate for him/herself by asking questions and emailing the teacher directly when needed</a:t>
            </a:r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alkboard 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187E3DC9D45A48AC47041FBC8FB565" ma:contentTypeVersion="15" ma:contentTypeDescription="Create a new document." ma:contentTypeScope="" ma:versionID="3688e8d1161aca993f2742971015888b">
  <xsd:schema xmlns:xsd="http://www.w3.org/2001/XMLSchema" xmlns:xs="http://www.w3.org/2001/XMLSchema" xmlns:p="http://schemas.microsoft.com/office/2006/metadata/properties" xmlns:ns1="http://schemas.microsoft.com/sharepoint/v3" xmlns:ns3="44862a40-a5aa-4278-8f81-9d377e0c4edc" xmlns:ns4="9ec23c79-5d1e-4dfd-a6c6-ac7479cbf541" targetNamespace="http://schemas.microsoft.com/office/2006/metadata/properties" ma:root="true" ma:fieldsID="4d2e5b1ed31d71d49741ebf0bae8f7f5" ns1:_="" ns3:_="" ns4:_="">
    <xsd:import namespace="http://schemas.microsoft.com/sharepoint/v3"/>
    <xsd:import namespace="44862a40-a5aa-4278-8f81-9d377e0c4edc"/>
    <xsd:import namespace="9ec23c79-5d1e-4dfd-a6c6-ac7479cbf54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1:_ip_UnifiedCompliancePolicyProperties" minOccurs="0"/>
                <xsd:element ref="ns1:_ip_UnifiedCompliancePolicyUIAction" minOccurs="0"/>
                <xsd:element ref="ns3:MediaServiceEventHashCode" minOccurs="0"/>
                <xsd:element ref="ns3:MediaServiceGenerationTime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862a40-a5aa-4278-8f81-9d377e0c4ed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c23c79-5d1e-4dfd-a6c6-ac7479cbf54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FAF7DCD7-AD6F-4E22-8013-CC3AAD66E4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4862a40-a5aa-4278-8f81-9d377e0c4edc"/>
    <ds:schemaRef ds:uri="9ec23c79-5d1e-4dfd-a6c6-ac7479cbf54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EC9EAAA-4D12-47C4-B463-719FE563EBC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39995B1-9BC9-4808-9095-7432ADD5BB5A}">
  <ds:schemaRefs>
    <ds:schemaRef ds:uri="http://purl.org/dc/dcmitype/"/>
    <ds:schemaRef ds:uri="http://schemas.microsoft.com/sharepoint/v3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9ec23c79-5d1e-4dfd-a6c6-ac7479cbf541"/>
    <ds:schemaRef ds:uri="44862a40-a5aa-4278-8f81-9d377e0c4edc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7806</TotalTime>
  <Words>358</Words>
  <Application>Microsoft Office PowerPoint</Application>
  <PresentationFormat>On-screen Show (4:3)</PresentationFormat>
  <Paragraphs>47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Berlin Sans FB Demi</vt:lpstr>
      <vt:lpstr>Calibri</vt:lpstr>
      <vt:lpstr>Consolas</vt:lpstr>
      <vt:lpstr>Corbel</vt:lpstr>
      <vt:lpstr>Maiandra GD</vt:lpstr>
      <vt:lpstr>Wingdings 3</vt:lpstr>
      <vt:lpstr>Chalkboard 16x9</vt:lpstr>
      <vt:lpstr>PowerPoint Presentation</vt:lpstr>
      <vt:lpstr>PowerPoint Presentation</vt:lpstr>
      <vt:lpstr>  Structure of ELA Class</vt:lpstr>
      <vt:lpstr>Helpful Information:</vt:lpstr>
      <vt:lpstr>PowerPoint Presentation</vt:lpstr>
      <vt:lpstr>PowerPoint Presentation</vt:lpstr>
      <vt:lpstr>What Parents Can Do</vt:lpstr>
    </vt:vector>
  </TitlesOfParts>
  <Company>Leon County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davidsonk</dc:creator>
  <cp:lastModifiedBy>Sullivan, Alison</cp:lastModifiedBy>
  <cp:revision>283</cp:revision>
  <cp:lastPrinted>2013-09-10T12:50:51Z</cp:lastPrinted>
  <dcterms:created xsi:type="dcterms:W3CDTF">2005-08-24T11:54:44Z</dcterms:created>
  <dcterms:modified xsi:type="dcterms:W3CDTF">2021-09-08T17:27:26Z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0x01010093187E3DC9D45A48AC47041FBC8FB565</vt:lpwstr>
  </property>
</Properties>
</file>